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2053" r:id="rId3"/>
    <p:sldId id="2056" r:id="rId4"/>
    <p:sldId id="2065" r:id="rId5"/>
    <p:sldId id="2057" r:id="rId6"/>
    <p:sldId id="2089" r:id="rId7"/>
    <p:sldId id="2054" r:id="rId8"/>
    <p:sldId id="2058" r:id="rId9"/>
    <p:sldId id="2088" r:id="rId10"/>
    <p:sldId id="2066" r:id="rId11"/>
    <p:sldId id="2094" r:id="rId12"/>
    <p:sldId id="2096" r:id="rId13"/>
    <p:sldId id="2067" r:id="rId14"/>
    <p:sldId id="2069" r:id="rId15"/>
    <p:sldId id="2070" r:id="rId16"/>
    <p:sldId id="2071" r:id="rId17"/>
    <p:sldId id="2072" r:id="rId18"/>
    <p:sldId id="2062" r:id="rId19"/>
    <p:sldId id="2059" r:id="rId20"/>
    <p:sldId id="2074" r:id="rId21"/>
    <p:sldId id="2075" r:id="rId22"/>
    <p:sldId id="2055" r:id="rId23"/>
    <p:sldId id="2097" r:id="rId24"/>
    <p:sldId id="2102" r:id="rId25"/>
    <p:sldId id="2063" r:id="rId26"/>
    <p:sldId id="2091" r:id="rId27"/>
    <p:sldId id="2090" r:id="rId28"/>
    <p:sldId id="2101" r:id="rId29"/>
    <p:sldId id="2093" r:id="rId30"/>
    <p:sldId id="2098" r:id="rId31"/>
    <p:sldId id="2099" r:id="rId32"/>
    <p:sldId id="2100" r:id="rId33"/>
    <p:sldId id="2064" r:id="rId34"/>
    <p:sldId id="2061" r:id="rId35"/>
    <p:sldId id="2084" r:id="rId36"/>
    <p:sldId id="2085" r:id="rId37"/>
    <p:sldId id="2076" r:id="rId38"/>
    <p:sldId id="2078" r:id="rId39"/>
    <p:sldId id="2077" r:id="rId40"/>
    <p:sldId id="2043" r:id="rId41"/>
    <p:sldId id="2038" r:id="rId42"/>
    <p:sldId id="2039" r:id="rId43"/>
    <p:sldId id="2040" r:id="rId44"/>
    <p:sldId id="2049" r:id="rId45"/>
    <p:sldId id="2041" r:id="rId46"/>
    <p:sldId id="2082" r:id="rId47"/>
    <p:sldId id="2083" r:id="rId48"/>
    <p:sldId id="2092"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42" userDrawn="1">
          <p15:clr>
            <a:srgbClr val="A4A3A4"/>
          </p15:clr>
        </p15:guide>
        <p15:guide id="3" pos="438"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41" userDrawn="1">
          <p15:clr>
            <a:srgbClr val="A4A3A4"/>
          </p15:clr>
        </p15:guide>
        <p15:guide id="8" pos="2139" userDrawn="1">
          <p15:clr>
            <a:srgbClr val="A4A3A4"/>
          </p15:clr>
        </p15:guide>
        <p15:guide id="9" pos="4543" userDrawn="1">
          <p15:clr>
            <a:srgbClr val="A4A3A4"/>
          </p15:clr>
        </p15:guide>
        <p15:guide id="10" orient="horz" pos="16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87"/>
    <p:restoredTop sz="94679"/>
  </p:normalViewPr>
  <p:slideViewPr>
    <p:cSldViewPr snapToGrid="0" snapToObjects="1" showGuides="1">
      <p:cViewPr varScale="1">
        <p:scale>
          <a:sx n="81" d="100"/>
          <a:sy n="81" d="100"/>
        </p:scale>
        <p:origin x="701" y="53"/>
      </p:cViewPr>
      <p:guideLst>
        <p:guide orient="horz" pos="2160"/>
        <p:guide pos="7242"/>
        <p:guide pos="438"/>
        <p:guide pos="3840"/>
        <p:guide orient="horz" pos="346"/>
        <p:guide orient="horz" pos="3974"/>
        <p:guide pos="5541"/>
        <p:guide pos="2139"/>
        <p:guide pos="4543"/>
        <p:guide orient="horz" pos="1638"/>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DFB7E-8A14-5F4A-A8BC-FEC574E653A4}" type="datetimeFigureOut">
              <a:rPr lang="en-US" smtClean="0"/>
              <a:t>7/19/2022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814F3-7BF6-CC41-BA5F-F3649E84E65E}" type="slidenum">
              <a:rPr lang="en-US" smtClean="0"/>
              <a:t>‹#›</a:t>
            </a:fld>
            <a:endParaRPr lang="en-US"/>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145036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016720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24011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438444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86157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580393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691885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415066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977944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78666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79141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069589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705802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95199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60572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546333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055115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081686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495337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65923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10666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18490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27447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987722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877603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26824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9175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960370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611117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618169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239275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515379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198061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2943533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90079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90385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Times New Roman" panose="02020603050405020304" pitchFamily="18" charset="0"/>
              </a:rPr>
              <a:pPr/>
              <a:t>42</a:t>
            </a:fld>
            <a:endParaRPr lang="en-US" altLang="en-US">
              <a:solidFill>
                <a:srgbClr val="000000"/>
              </a:solidFill>
              <a:latin typeface="Times New Roman" panose="02020603050405020304" pitchFamily="18" charset="0"/>
            </a:endParaRPr>
          </a:p>
        </p:txBody>
      </p:sp>
      <p:sp>
        <p:nvSpPr>
          <p:cNvPr id="6147" name="Text Box 1">
            <a:extLst>
              <a:ext uri="{FF2B5EF4-FFF2-40B4-BE49-F238E27FC236}">
                <a16:creationId xmlns:a16="http://schemas.microsoft.com/office/drawing/2014/main" id="{8D76859E-542C-3F49-884D-AE958DBFEF78}"/>
              </a:ext>
            </a:extLst>
          </p:cNvPr>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84539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9783574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689301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74987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216465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32555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74892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01763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916811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515634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8256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B07A2238-64FF-3744-9BD3-204A945267DE}"/>
              </a:ext>
            </a:extLst>
          </p:cNvPr>
          <p:cNvSpPr txBox="1">
            <a:spLocks noGrp="1" noRot="1" noChangeAspect="1" noChangeArrowheads="1"/>
          </p:cNvSpPr>
          <p:nvPr>
            <p:ph type="sldImg"/>
          </p:nvPr>
        </p:nvSpPr>
        <p:spPr bwMode="auto">
          <a:xfrm>
            <a:off x="1588" y="0"/>
            <a:ext cx="1587" cy="158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6" name="Text Box 2">
            <a:extLst>
              <a:ext uri="{FF2B5EF4-FFF2-40B4-BE49-F238E27FC236}">
                <a16:creationId xmlns:a16="http://schemas.microsoft.com/office/drawing/2014/main" id="{DB3B1333-2D82-F943-972C-F7E973468306}"/>
              </a:ext>
            </a:extLst>
          </p:cNvPr>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667910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p>
            <a:fld id="{B50CD552-C10E-614A-B810-77E320220E26}" type="datetimeFigureOut">
              <a:rPr lang="en-US" smtClean="0"/>
              <a:t>7/19/2022</a:t>
            </a:fld>
            <a:endParaRPr lang="en-US"/>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814203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A1BFFE-E4B4-F243-8722-F04EDEC7FAB2}"/>
              </a:ext>
            </a:extLst>
          </p:cNvPr>
          <p:cNvSpPr>
            <a:spLocks noGrp="1"/>
          </p:cNvSpPr>
          <p:nvPr>
            <p:ph type="dt" sz="half" idx="10"/>
          </p:nvPr>
        </p:nvSpPr>
        <p:spPr/>
        <p:txBody>
          <a:bodyPr/>
          <a:lstStyle/>
          <a:p>
            <a:fld id="{B50CD552-C10E-614A-B810-77E320220E26}" type="datetimeFigureOut">
              <a:rPr lang="en-US" smtClean="0"/>
              <a:t>7/19/2022</a:t>
            </a:fld>
            <a:endParaRPr lang="en-US"/>
          </a:p>
        </p:txBody>
      </p:sp>
      <p:sp>
        <p:nvSpPr>
          <p:cNvPr id="3" name="Footer Placeholder 2">
            <a:extLst>
              <a:ext uri="{FF2B5EF4-FFF2-40B4-BE49-F238E27FC236}">
                <a16:creationId xmlns:a16="http://schemas.microsoft.com/office/drawing/2014/main" id="{42CC61AE-7BCE-CB42-B025-A014ECB071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43E79F-F14E-F644-AAAF-0EF7ED900A10}"/>
              </a:ext>
            </a:extLst>
          </p:cNvPr>
          <p:cNvSpPr>
            <a:spLocks noGrp="1"/>
          </p:cNvSpPr>
          <p:nvPr>
            <p:ph type="sldNum" sz="quarter" idx="12"/>
          </p:nvPr>
        </p:nvSpPr>
        <p:spPr/>
        <p:txBody>
          <a:bodyPr/>
          <a:lstStyle/>
          <a:p>
            <a:fld id="{9998EADF-C030-F84C-ADA0-FD2E39B5A33F}" type="slidenum">
              <a:rPr lang="en-US" smtClean="0"/>
              <a:t>‹#›</a:t>
            </a:fld>
            <a:endParaRPr lang="en-US"/>
          </a:p>
        </p:txBody>
      </p:sp>
    </p:spTree>
    <p:extLst>
      <p:ext uri="{BB962C8B-B14F-4D97-AF65-F5344CB8AC3E}">
        <p14:creationId xmlns:p14="http://schemas.microsoft.com/office/powerpoint/2010/main" val="297189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Watercolor Splatter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365395"/>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080449"/>
      </p:ext>
    </p:extLst>
  </p:cSld>
  <p:clrMapOvr>
    <a:masterClrMapping/>
  </p:clrMapOvr>
  <p:transition advClick="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CD552-C10E-614A-B810-77E320220E26}" type="datetimeFigureOut">
              <a:rPr lang="en-US" smtClean="0"/>
              <a:t>7/19/2022</a:t>
            </a:fld>
            <a:endParaRPr lang="en-US"/>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8EADF-C030-F84C-ADA0-FD2E39B5A33F}" type="slidenum">
              <a:rPr lang="en-US" smtClean="0"/>
              <a:t>‹#›</a:t>
            </a:fld>
            <a:endParaRPr lang="en-US"/>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00.png"/><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20.png"/><Relationship Id="rId4" Type="http://schemas.openxmlformats.org/officeDocument/2006/relationships/image" Target="../media/image9.sv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30.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90.png"/><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30.png"/><Relationship Id="rId4" Type="http://schemas.openxmlformats.org/officeDocument/2006/relationships/image" Target="../media/image9.sv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40.png"/><Relationship Id="rId4" Type="http://schemas.openxmlformats.org/officeDocument/2006/relationships/image" Target="../media/image9.sv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599440" y="212329"/>
            <a:ext cx="10799835" cy="948337"/>
          </a:xfrm>
          <a:prstGeom prst="rect">
            <a:avLst/>
          </a:prstGeom>
          <a:noFill/>
        </p:spPr>
        <p:txBody>
          <a:bodyPr wrap="square" rtlCol="0">
            <a:spAutoFit/>
          </a:bodyPr>
          <a:lstStyle/>
          <a:p>
            <a:pPr algn="r">
              <a:lnSpc>
                <a:spcPts val="6500"/>
              </a:lnSpc>
            </a:pPr>
            <a:r>
              <a:rPr lang="en-US" sz="6000" b="1" dirty="0" err="1">
                <a:solidFill>
                  <a:schemeClr val="tx2"/>
                </a:solidFill>
                <a:latin typeface="Nunito" pitchFamily="2" charset="0"/>
                <a:ea typeface="Source Sans Pro" panose="020B0503030403020204" pitchFamily="34" charset="0"/>
                <a:cs typeface="Nunito Black" charset="0"/>
              </a:rPr>
              <a:t>Thuật</a:t>
            </a:r>
            <a:r>
              <a:rPr lang="en-US" sz="6000" b="1" dirty="0">
                <a:solidFill>
                  <a:schemeClr val="tx2"/>
                </a:solidFill>
                <a:latin typeface="Nunito" pitchFamily="2" charset="0"/>
                <a:ea typeface="Source Sans Pro" panose="020B0503030403020204" pitchFamily="34" charset="0"/>
                <a:cs typeface="Nunito Black" charset="0"/>
              </a:rPr>
              <a:t> </a:t>
            </a:r>
            <a:r>
              <a:rPr lang="en-US" sz="6000" b="1" dirty="0" err="1">
                <a:solidFill>
                  <a:schemeClr val="tx2"/>
                </a:solidFill>
                <a:latin typeface="Nunito" pitchFamily="2" charset="0"/>
                <a:ea typeface="Source Sans Pro" panose="020B0503030403020204" pitchFamily="34" charset="0"/>
                <a:cs typeface="Nunito Black" charset="0"/>
              </a:rPr>
              <a:t>toán</a:t>
            </a:r>
            <a:r>
              <a:rPr lang="en-US" sz="6000" b="1" dirty="0">
                <a:solidFill>
                  <a:schemeClr val="tx2"/>
                </a:solidFill>
                <a:latin typeface="Nunito" pitchFamily="2" charset="0"/>
                <a:ea typeface="Source Sans Pro" panose="020B0503030403020204" pitchFamily="34" charset="0"/>
                <a:cs typeface="Nunito Black" charset="0"/>
              </a:rPr>
              <a:t> </a:t>
            </a:r>
            <a:r>
              <a:rPr lang="en-US" sz="6000" b="1" dirty="0" err="1">
                <a:solidFill>
                  <a:schemeClr val="tx2"/>
                </a:solidFill>
                <a:latin typeface="Nunito" pitchFamily="2" charset="0"/>
                <a:ea typeface="Source Sans Pro" panose="020B0503030403020204" pitchFamily="34" charset="0"/>
                <a:cs typeface="Nunito Black" charset="0"/>
              </a:rPr>
              <a:t>phân</a:t>
            </a:r>
            <a:r>
              <a:rPr lang="en-US" sz="6000" b="1" dirty="0">
                <a:solidFill>
                  <a:schemeClr val="tx2"/>
                </a:solidFill>
                <a:latin typeface="Nunito" pitchFamily="2" charset="0"/>
                <a:ea typeface="Source Sans Pro" panose="020B0503030403020204" pitchFamily="34" charset="0"/>
                <a:cs typeface="Nunito Black" charset="0"/>
              </a:rPr>
              <a:t> </a:t>
            </a:r>
            <a:r>
              <a:rPr lang="en-US" sz="6000" b="1" dirty="0" err="1">
                <a:solidFill>
                  <a:schemeClr val="tx2"/>
                </a:solidFill>
                <a:latin typeface="Nunito" panose="020B0604020202020204" pitchFamily="2" charset="0"/>
                <a:ea typeface="Source Sans Pro" panose="020B0503030403020204" pitchFamily="34" charset="0"/>
                <a:cs typeface="Nunito Black" charset="0"/>
              </a:rPr>
              <a:t>cụm</a:t>
            </a:r>
            <a:r>
              <a:rPr lang="en-US" sz="6000" b="1" dirty="0">
                <a:solidFill>
                  <a:schemeClr val="tx2"/>
                </a:solidFill>
                <a:latin typeface="Nunito" panose="020B0604020202020204" pitchFamily="2" charset="0"/>
                <a:ea typeface="Source Sans Pro" panose="020B0503030403020204" pitchFamily="34" charset="0"/>
                <a:cs typeface="Nunito Black" charset="0"/>
              </a:rPr>
              <a:t> BIRCH</a:t>
            </a:r>
          </a:p>
        </p:txBody>
      </p:sp>
      <p:sp>
        <p:nvSpPr>
          <p:cNvPr id="336" name="TextBox 335">
            <a:extLst>
              <a:ext uri="{FF2B5EF4-FFF2-40B4-BE49-F238E27FC236}">
                <a16:creationId xmlns:a16="http://schemas.microsoft.com/office/drawing/2014/main" id="{A3B1845B-0A01-0440-8FC5-F878BF46E572}"/>
              </a:ext>
            </a:extLst>
          </p:cNvPr>
          <p:cNvSpPr txBox="1"/>
          <p:nvPr/>
        </p:nvSpPr>
        <p:spPr>
          <a:xfrm>
            <a:off x="6177436" y="5439858"/>
            <a:ext cx="5221838" cy="1154162"/>
          </a:xfrm>
          <a:prstGeom prst="rect">
            <a:avLst/>
          </a:prstGeom>
          <a:noFill/>
        </p:spPr>
        <p:txBody>
          <a:bodyPr wrap="square" rtlCol="0">
            <a:spAutoFit/>
          </a:bodyPr>
          <a:lstStyle/>
          <a:p>
            <a:pPr algn="r">
              <a:lnSpc>
                <a:spcPct val="150000"/>
              </a:lnSpc>
            </a:pPr>
            <a:r>
              <a:rPr lang="en-US" sz="2400" b="1" dirty="0">
                <a:latin typeface="Nunito" pitchFamily="2" charset="0"/>
                <a:ea typeface="Lato" panose="020F0502020204030203" pitchFamily="34" charset="0"/>
                <a:cs typeface="Big Caslon Medium" panose="02000603090000020003" pitchFamily="2" charset="-79"/>
              </a:rPr>
              <a:t>SVTH: </a:t>
            </a:r>
            <a:r>
              <a:rPr lang="en-US" sz="2400" b="1" dirty="0" err="1">
                <a:latin typeface="Nunito" pitchFamily="2" charset="0"/>
                <a:ea typeface="Lato" panose="020F0502020204030203" pitchFamily="34" charset="0"/>
                <a:cs typeface="Big Caslon Medium" panose="02000603090000020003" pitchFamily="2" charset="-79"/>
              </a:rPr>
              <a:t>Nguyễn</a:t>
            </a:r>
            <a:r>
              <a:rPr lang="en-US" sz="2400" b="1" dirty="0">
                <a:latin typeface="Nunito" pitchFamily="2" charset="0"/>
                <a:ea typeface="Lato" panose="020F0502020204030203" pitchFamily="34" charset="0"/>
                <a:cs typeface="Big Caslon Medium" panose="02000603090000020003" pitchFamily="2" charset="-79"/>
              </a:rPr>
              <a:t> </a:t>
            </a:r>
            <a:r>
              <a:rPr lang="en-US" sz="2400" b="1" dirty="0" err="1">
                <a:latin typeface="Nunito" pitchFamily="2" charset="0"/>
                <a:ea typeface="Lato" panose="020F0502020204030203" pitchFamily="34" charset="0"/>
                <a:cs typeface="Big Caslon Medium" panose="02000603090000020003" pitchFamily="2" charset="-79"/>
              </a:rPr>
              <a:t>Sơn</a:t>
            </a:r>
            <a:r>
              <a:rPr lang="en-US" sz="2400" b="1" dirty="0">
                <a:latin typeface="Nunito" pitchFamily="2" charset="0"/>
                <a:ea typeface="Lato" panose="020F0502020204030203" pitchFamily="34" charset="0"/>
                <a:cs typeface="Big Caslon Medium" panose="02000603090000020003" pitchFamily="2" charset="-79"/>
              </a:rPr>
              <a:t> </a:t>
            </a:r>
            <a:r>
              <a:rPr lang="en-US" sz="2400" b="1" dirty="0" err="1">
                <a:latin typeface="Nunito" pitchFamily="2" charset="0"/>
                <a:ea typeface="Lato" panose="020F0502020204030203" pitchFamily="34" charset="0"/>
                <a:cs typeface="Big Caslon Medium" panose="02000603090000020003" pitchFamily="2" charset="-79"/>
              </a:rPr>
              <a:t>Tùng</a:t>
            </a:r>
            <a:endParaRPr lang="en-US" sz="2400" b="1" dirty="0">
              <a:latin typeface="Nunito" pitchFamily="2" charset="0"/>
              <a:ea typeface="Lato" panose="020F0502020204030203" pitchFamily="34" charset="0"/>
              <a:cs typeface="Big Caslon Medium" panose="02000603090000020003" pitchFamily="2" charset="-79"/>
            </a:endParaRPr>
          </a:p>
          <a:p>
            <a:pPr algn="r">
              <a:lnSpc>
                <a:spcPct val="150000"/>
              </a:lnSpc>
            </a:pPr>
            <a:r>
              <a:rPr lang="en-US" sz="2400" b="1" dirty="0">
                <a:latin typeface="Nunito" pitchFamily="2" charset="0"/>
                <a:ea typeface="Lato" panose="020F0502020204030203" pitchFamily="34" charset="0"/>
                <a:cs typeface="Big Caslon Medium" panose="02000603090000020003" pitchFamily="2" charset="-79"/>
              </a:rPr>
              <a:t>GVHD: TS. </a:t>
            </a:r>
            <a:r>
              <a:rPr lang="en-US" sz="2400" b="1" dirty="0" err="1">
                <a:latin typeface="Nunito" pitchFamily="2" charset="0"/>
                <a:ea typeface="Lato" panose="020F0502020204030203" pitchFamily="34" charset="0"/>
                <a:cs typeface="Big Caslon Medium" panose="02000603090000020003" pitchFamily="2" charset="-79"/>
              </a:rPr>
              <a:t>Nguyễn</a:t>
            </a:r>
            <a:r>
              <a:rPr lang="en-US" sz="2400" b="1" dirty="0">
                <a:latin typeface="Nunito" pitchFamily="2" charset="0"/>
                <a:ea typeface="Lato" panose="020F0502020204030203" pitchFamily="34" charset="0"/>
                <a:cs typeface="Big Caslon Medium" panose="02000603090000020003" pitchFamily="2" charset="-79"/>
              </a:rPr>
              <a:t> </a:t>
            </a:r>
            <a:r>
              <a:rPr lang="en-US" sz="2400" b="1" dirty="0" err="1">
                <a:latin typeface="Nunito" pitchFamily="2" charset="0"/>
                <a:ea typeface="Lato" panose="020F0502020204030203" pitchFamily="34" charset="0"/>
                <a:cs typeface="Big Caslon Medium" panose="02000603090000020003" pitchFamily="2" charset="-79"/>
              </a:rPr>
              <a:t>Đức</a:t>
            </a:r>
            <a:r>
              <a:rPr lang="en-US" sz="2400" b="1" dirty="0">
                <a:latin typeface="Nunito" pitchFamily="2" charset="0"/>
                <a:ea typeface="Lato" panose="020F0502020204030203" pitchFamily="34" charset="0"/>
                <a:cs typeface="Big Caslon Medium" panose="02000603090000020003" pitchFamily="2" charset="-79"/>
              </a:rPr>
              <a:t> </a:t>
            </a:r>
            <a:r>
              <a:rPr lang="en-US" sz="2400" b="1" dirty="0" err="1">
                <a:latin typeface="Nunito" pitchFamily="2" charset="0"/>
                <a:ea typeface="Lato" panose="020F0502020204030203" pitchFamily="34" charset="0"/>
                <a:cs typeface="Big Caslon Medium" panose="02000603090000020003" pitchFamily="2" charset="-79"/>
              </a:rPr>
              <a:t>Thuần</a:t>
            </a:r>
            <a:endParaRPr lang="en-US" sz="2400" b="1" dirty="0">
              <a:latin typeface="Nunito" pitchFamily="2" charset="0"/>
              <a:ea typeface="Lato" panose="020F0502020204030203" pitchFamily="34" charset="0"/>
              <a:cs typeface="Big Caslon Medium" panose="02000603090000020003" pitchFamily="2" charset="-79"/>
            </a:endParaRPr>
          </a:p>
        </p:txBody>
      </p:sp>
      <p:pic>
        <p:nvPicPr>
          <p:cNvPr id="7" name="Picture 6" descr="Chart&#10;&#10;Description automatically generated">
            <a:extLst>
              <a:ext uri="{FF2B5EF4-FFF2-40B4-BE49-F238E27FC236}">
                <a16:creationId xmlns:a16="http://schemas.microsoft.com/office/drawing/2014/main" id="{907372E9-6AEA-4A24-8BB7-90D91E7AB35B}"/>
              </a:ext>
            </a:extLst>
          </p:cNvPr>
          <p:cNvPicPr>
            <a:picLocks noChangeAspect="1"/>
          </p:cNvPicPr>
          <p:nvPr/>
        </p:nvPicPr>
        <p:blipFill>
          <a:blip r:embed="rId3"/>
          <a:stretch>
            <a:fillRect/>
          </a:stretch>
        </p:blipFill>
        <p:spPr>
          <a:xfrm>
            <a:off x="2101122" y="1479737"/>
            <a:ext cx="7139566" cy="3569783"/>
          </a:xfrm>
          <a:prstGeom prst="rect">
            <a:avLst/>
          </a:prstGeom>
        </p:spPr>
      </p:pic>
    </p:spTree>
    <p:extLst>
      <p:ext uri="{BB962C8B-B14F-4D97-AF65-F5344CB8AC3E}">
        <p14:creationId xmlns:p14="http://schemas.microsoft.com/office/powerpoint/2010/main" val="3393058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Tham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số</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của</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cây</a:t>
            </a:r>
            <a:r>
              <a:rPr lang="en-US" sz="2800" b="1" dirty="0">
                <a:solidFill>
                  <a:schemeClr val="tx2"/>
                </a:solidFill>
                <a:latin typeface="Nunito" panose="020B0604020202020204" pitchFamily="2" charset="0"/>
                <a:ea typeface="Source Sans Pro" panose="020B0503030403020204" pitchFamily="34" charset="0"/>
                <a:cs typeface="Nunito Black" charset="0"/>
              </a:rPr>
              <a:t> CF</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9" y="1160206"/>
            <a:ext cx="6135002" cy="200054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b="1" dirty="0" err="1">
                <a:latin typeface="Nunito" pitchFamily="2" charset="0"/>
              </a:rPr>
              <a:t>Một</a:t>
            </a:r>
            <a:r>
              <a:rPr lang="en-US" sz="1600" b="1" dirty="0">
                <a:latin typeface="Nunito" pitchFamily="2" charset="0"/>
              </a:rPr>
              <a:t> </a:t>
            </a:r>
            <a:r>
              <a:rPr lang="en-US" sz="1600" b="1" dirty="0" err="1">
                <a:latin typeface="Nunito" pitchFamily="2" charset="0"/>
              </a:rPr>
              <a:t>cây</a:t>
            </a:r>
            <a:r>
              <a:rPr lang="en-US" sz="1600" b="1" dirty="0">
                <a:latin typeface="Nunito" pitchFamily="2" charset="0"/>
              </a:rPr>
              <a:t> CF </a:t>
            </a:r>
            <a:r>
              <a:rPr lang="en-US" sz="1600" b="1" dirty="0" err="1">
                <a:latin typeface="Nunito" pitchFamily="2" charset="0"/>
              </a:rPr>
              <a:t>sẽ</a:t>
            </a:r>
            <a:r>
              <a:rPr lang="en-US" sz="1600" b="1" dirty="0">
                <a:latin typeface="Nunito" pitchFamily="2" charset="0"/>
              </a:rPr>
              <a:t> </a:t>
            </a:r>
            <a:r>
              <a:rPr lang="en-US" sz="1600" b="1" dirty="0" err="1">
                <a:latin typeface="Nunito" pitchFamily="2" charset="0"/>
              </a:rPr>
              <a:t>có</a:t>
            </a:r>
            <a:r>
              <a:rPr lang="en-US" sz="1600" b="1" dirty="0">
                <a:latin typeface="Nunito" pitchFamily="2" charset="0"/>
              </a:rPr>
              <a:t> 3 </a:t>
            </a:r>
            <a:r>
              <a:rPr lang="en-US" sz="1600" b="1" dirty="0" err="1">
                <a:latin typeface="Nunito" pitchFamily="2" charset="0"/>
              </a:rPr>
              <a:t>tham</a:t>
            </a:r>
            <a:r>
              <a:rPr lang="en-US" sz="1600" b="1" dirty="0">
                <a:latin typeface="Nunito" pitchFamily="2" charset="0"/>
              </a:rPr>
              <a:t> </a:t>
            </a:r>
            <a:r>
              <a:rPr lang="en-US" sz="1600" b="1" dirty="0" err="1">
                <a:latin typeface="Nunito" pitchFamily="2" charset="0"/>
              </a:rPr>
              <a:t>số</a:t>
            </a:r>
            <a:endParaRPr lang="en-US" sz="1600" b="1" dirty="0">
              <a:latin typeface="Nunito" pitchFamily="2" charset="0"/>
            </a:endParaRPr>
          </a:p>
          <a:p>
            <a:pPr marL="742950" lvl="1" indent="-285750">
              <a:lnSpc>
                <a:spcPct val="200000"/>
              </a:lnSpc>
              <a:buFont typeface="Wingdings" panose="05000000000000000000" pitchFamily="2" charset="2"/>
              <a:buChar char="§"/>
            </a:pPr>
            <a:r>
              <a:rPr lang="en-US" sz="1600" b="1" dirty="0" err="1">
                <a:solidFill>
                  <a:srgbClr val="FF0000"/>
                </a:solidFill>
                <a:latin typeface="Nunito" pitchFamily="2" charset="0"/>
              </a:rPr>
              <a:t>Yếu</a:t>
            </a:r>
            <a:r>
              <a:rPr lang="en-US" sz="1600" b="1" dirty="0">
                <a:solidFill>
                  <a:srgbClr val="FF0000"/>
                </a:solidFill>
                <a:latin typeface="Nunito" pitchFamily="2" charset="0"/>
              </a:rPr>
              <a:t> </a:t>
            </a:r>
            <a:r>
              <a:rPr lang="en-US" sz="1600" b="1" dirty="0" err="1">
                <a:solidFill>
                  <a:srgbClr val="FF0000"/>
                </a:solidFill>
                <a:latin typeface="Nunito" pitchFamily="2" charset="0"/>
              </a:rPr>
              <a:t>tố</a:t>
            </a:r>
            <a:r>
              <a:rPr lang="en-US" sz="1600" b="1" dirty="0">
                <a:solidFill>
                  <a:srgbClr val="FF0000"/>
                </a:solidFill>
                <a:latin typeface="Nunito" pitchFamily="2" charset="0"/>
              </a:rPr>
              <a:t> </a:t>
            </a:r>
            <a:r>
              <a:rPr lang="en-US" sz="1600" b="1" dirty="0" err="1">
                <a:solidFill>
                  <a:srgbClr val="FF0000"/>
                </a:solidFill>
                <a:latin typeface="Nunito" pitchFamily="2" charset="0"/>
              </a:rPr>
              <a:t>phân</a:t>
            </a:r>
            <a:r>
              <a:rPr lang="en-US" sz="1600" b="1" dirty="0">
                <a:solidFill>
                  <a:srgbClr val="FF0000"/>
                </a:solidFill>
                <a:latin typeface="Nunito" pitchFamily="2" charset="0"/>
              </a:rPr>
              <a:t> </a:t>
            </a:r>
            <a:r>
              <a:rPr lang="en-US" sz="1600" b="1" dirty="0" err="1">
                <a:solidFill>
                  <a:srgbClr val="FF0000"/>
                </a:solidFill>
                <a:latin typeface="Nunito" pitchFamily="2" charset="0"/>
              </a:rPr>
              <a:t>nhánh</a:t>
            </a:r>
            <a:r>
              <a:rPr lang="en-US" sz="1600" b="1" dirty="0">
                <a:solidFill>
                  <a:srgbClr val="FF0000"/>
                </a:solidFill>
                <a:latin typeface="Nunito" pitchFamily="2" charset="0"/>
              </a:rPr>
              <a:t> (</a:t>
            </a:r>
            <a:r>
              <a:rPr lang="en-US" sz="1600" b="1" dirty="0" err="1">
                <a:solidFill>
                  <a:srgbClr val="FF0000"/>
                </a:solidFill>
                <a:latin typeface="Nunito" pitchFamily="2" charset="0"/>
              </a:rPr>
              <a:t>kí</a:t>
            </a:r>
            <a:r>
              <a:rPr lang="en-US" sz="1600" b="1" dirty="0">
                <a:solidFill>
                  <a:srgbClr val="FF0000"/>
                </a:solidFill>
                <a:latin typeface="Nunito" pitchFamily="2" charset="0"/>
              </a:rPr>
              <a:t> </a:t>
            </a:r>
            <a:r>
              <a:rPr lang="en-US" sz="1600" b="1" dirty="0" err="1">
                <a:solidFill>
                  <a:srgbClr val="FF0000"/>
                </a:solidFill>
                <a:latin typeface="Nunito" pitchFamily="2" charset="0"/>
              </a:rPr>
              <a:t>hiệu</a:t>
            </a:r>
            <a:r>
              <a:rPr lang="en-US" sz="1600" b="1" dirty="0">
                <a:solidFill>
                  <a:srgbClr val="FF0000"/>
                </a:solidFill>
                <a:latin typeface="Nunito" pitchFamily="2" charset="0"/>
              </a:rPr>
              <a:t> </a:t>
            </a:r>
            <a:r>
              <a:rPr lang="en-US" sz="1600" b="1" dirty="0" err="1">
                <a:solidFill>
                  <a:srgbClr val="FF0000"/>
                </a:solidFill>
                <a:latin typeface="Nunito" pitchFamily="2" charset="0"/>
              </a:rPr>
              <a:t>là</a:t>
            </a:r>
            <a:r>
              <a:rPr lang="en-US" sz="1600" b="1" dirty="0">
                <a:solidFill>
                  <a:srgbClr val="FF0000"/>
                </a:solidFill>
                <a:latin typeface="Nunito" pitchFamily="2" charset="0"/>
              </a:rPr>
              <a:t> B)</a:t>
            </a:r>
          </a:p>
          <a:p>
            <a:pPr marL="742950" lvl="1" indent="-285750">
              <a:lnSpc>
                <a:spcPct val="200000"/>
              </a:lnSpc>
              <a:buFont typeface="Wingdings" panose="05000000000000000000" pitchFamily="2" charset="2"/>
              <a:buChar char="§"/>
            </a:pPr>
            <a:r>
              <a:rPr lang="en-US" sz="1600" dirty="0" err="1">
                <a:latin typeface="Nunito" pitchFamily="2" charset="0"/>
              </a:rPr>
              <a:t>Ngưỡng</a:t>
            </a:r>
            <a:r>
              <a:rPr lang="en-US" sz="1600" dirty="0">
                <a:latin typeface="Nunito" pitchFamily="2" charset="0"/>
              </a:rPr>
              <a:t> </a:t>
            </a:r>
            <a:r>
              <a:rPr lang="en-US" sz="1600" dirty="0" err="1">
                <a:latin typeface="Nunito" pitchFamily="2" charset="0"/>
              </a:rPr>
              <a:t>phạm</a:t>
            </a:r>
            <a:r>
              <a:rPr lang="en-US" sz="1600" dirty="0">
                <a:latin typeface="Nunito" pitchFamily="2" charset="0"/>
              </a:rPr>
              <a:t> vi (</a:t>
            </a:r>
            <a:r>
              <a:rPr lang="en-US" sz="1600" dirty="0" err="1">
                <a:latin typeface="Nunito" pitchFamily="2" charset="0"/>
              </a:rPr>
              <a:t>kí</a:t>
            </a:r>
            <a:r>
              <a:rPr lang="en-US" sz="1600" dirty="0">
                <a:latin typeface="Nunito" pitchFamily="2" charset="0"/>
              </a:rPr>
              <a:t> </a:t>
            </a:r>
            <a:r>
              <a:rPr lang="en-US" sz="1600" dirty="0" err="1">
                <a:latin typeface="Nunito" pitchFamily="2" charset="0"/>
              </a:rPr>
              <a:t>hiệu</a:t>
            </a:r>
            <a:r>
              <a:rPr lang="en-US" sz="1600" dirty="0">
                <a:latin typeface="Nunito" pitchFamily="2" charset="0"/>
              </a:rPr>
              <a:t> T) </a:t>
            </a:r>
          </a:p>
          <a:p>
            <a:pPr marL="742950" lvl="1" indent="-285750">
              <a:lnSpc>
                <a:spcPct val="200000"/>
              </a:lnSpc>
              <a:buFont typeface="Wingdings" panose="05000000000000000000" pitchFamily="2" charset="2"/>
              <a:buChar char="§"/>
            </a:pPr>
            <a:r>
              <a:rPr lang="en-US" sz="1600" dirty="0" err="1">
                <a:latin typeface="Nunito" pitchFamily="2" charset="0"/>
              </a:rPr>
              <a:t>Số</a:t>
            </a:r>
            <a:r>
              <a:rPr lang="en-US" sz="1600" dirty="0">
                <a:latin typeface="Nunito" pitchFamily="2" charset="0"/>
              </a:rPr>
              <a:t> </a:t>
            </a:r>
            <a:r>
              <a:rPr lang="en-US" sz="1600" dirty="0" err="1">
                <a:latin typeface="Nunito" pitchFamily="2" charset="0"/>
              </a:rPr>
              <a:t>lượng</a:t>
            </a:r>
            <a:r>
              <a:rPr lang="en-US" sz="1600" dirty="0">
                <a:latin typeface="Nunito" pitchFamily="2" charset="0"/>
              </a:rPr>
              <a:t> </a:t>
            </a:r>
            <a:r>
              <a:rPr lang="en-US" sz="1600" dirty="0" err="1">
                <a:latin typeface="Nunito" pitchFamily="2" charset="0"/>
              </a:rPr>
              <a:t>đối</a:t>
            </a:r>
            <a:r>
              <a:rPr lang="en-US" sz="1600" dirty="0">
                <a:latin typeface="Nunito" pitchFamily="2" charset="0"/>
              </a:rPr>
              <a:t> </a:t>
            </a:r>
            <a:r>
              <a:rPr lang="en-US" sz="1600" dirty="0" err="1">
                <a:latin typeface="Nunito" pitchFamily="2" charset="0"/>
              </a:rPr>
              <a:t>tượng</a:t>
            </a:r>
            <a:r>
              <a:rPr lang="en-US" sz="1600" dirty="0">
                <a:latin typeface="Nunito" pitchFamily="2" charset="0"/>
              </a:rPr>
              <a:t> </a:t>
            </a:r>
            <a:r>
              <a:rPr lang="en-US" sz="1600" dirty="0" err="1">
                <a:latin typeface="Nunito" pitchFamily="2" charset="0"/>
              </a:rPr>
              <a:t>dữ</a:t>
            </a:r>
            <a:r>
              <a:rPr lang="en-US" sz="1600" dirty="0">
                <a:latin typeface="Nunito" pitchFamily="2" charset="0"/>
              </a:rPr>
              <a:t> </a:t>
            </a:r>
            <a:r>
              <a:rPr lang="en-US" sz="1600" dirty="0" err="1">
                <a:latin typeface="Nunito" pitchFamily="2" charset="0"/>
              </a:rPr>
              <a:t>liệu</a:t>
            </a:r>
            <a:r>
              <a:rPr lang="en-US" sz="1600" dirty="0">
                <a:latin typeface="Nunito" pitchFamily="2" charset="0"/>
              </a:rPr>
              <a:t> </a:t>
            </a:r>
            <a:r>
              <a:rPr lang="en-US" sz="1600" dirty="0" err="1">
                <a:latin typeface="Nunito" pitchFamily="2" charset="0"/>
              </a:rPr>
              <a:t>trong</a:t>
            </a:r>
            <a:r>
              <a:rPr lang="en-US" sz="1600" dirty="0">
                <a:latin typeface="Nunito" pitchFamily="2" charset="0"/>
              </a:rPr>
              <a:t> </a:t>
            </a:r>
            <a:r>
              <a:rPr lang="en-US" sz="1600" dirty="0" err="1">
                <a:latin typeface="Nunito" pitchFamily="2" charset="0"/>
              </a:rPr>
              <a:t>một</a:t>
            </a:r>
            <a:r>
              <a:rPr lang="en-US" sz="1600" dirty="0">
                <a:latin typeface="Nunito" pitchFamily="2" charset="0"/>
              </a:rPr>
              <a:t> </a:t>
            </a:r>
            <a:r>
              <a:rPr lang="en-US" sz="1600" dirty="0" err="1">
                <a:latin typeface="Nunito" pitchFamily="2" charset="0"/>
              </a:rPr>
              <a:t>nút</a:t>
            </a:r>
            <a:r>
              <a:rPr lang="en-US" sz="1600" dirty="0">
                <a:latin typeface="Nunito" pitchFamily="2" charset="0"/>
              </a:rPr>
              <a:t> </a:t>
            </a:r>
            <a:r>
              <a:rPr lang="en-US" sz="1600" dirty="0" err="1">
                <a:latin typeface="Nunito" pitchFamily="2" charset="0"/>
              </a:rPr>
              <a:t>lá</a:t>
            </a:r>
            <a:r>
              <a:rPr lang="en-US" sz="1600" dirty="0">
                <a:latin typeface="Nunito" pitchFamily="2" charset="0"/>
              </a:rPr>
              <a:t> (</a:t>
            </a:r>
            <a:r>
              <a:rPr lang="en-US" sz="1600" dirty="0" err="1">
                <a:latin typeface="Nunito" pitchFamily="2" charset="0"/>
              </a:rPr>
              <a:t>kí</a:t>
            </a:r>
            <a:r>
              <a:rPr lang="en-US" sz="1600" dirty="0">
                <a:latin typeface="Nunito" pitchFamily="2" charset="0"/>
              </a:rPr>
              <a:t> </a:t>
            </a:r>
            <a:r>
              <a:rPr lang="en-US" sz="1600" dirty="0" err="1">
                <a:latin typeface="Nunito" pitchFamily="2" charset="0"/>
              </a:rPr>
              <a:t>hiệu</a:t>
            </a:r>
            <a:r>
              <a:rPr lang="en-US" sz="1600" dirty="0">
                <a:latin typeface="Nunito" pitchFamily="2" charset="0"/>
              </a:rPr>
              <a:t> L) </a:t>
            </a:r>
          </a:p>
        </p:txBody>
      </p:sp>
      <p:grpSp>
        <p:nvGrpSpPr>
          <p:cNvPr id="5" name="Group 4">
            <a:extLst>
              <a:ext uri="{FF2B5EF4-FFF2-40B4-BE49-F238E27FC236}">
                <a16:creationId xmlns:a16="http://schemas.microsoft.com/office/drawing/2014/main" id="{2C0D9BFF-C2F7-4BA0-A00F-3ACC181B431D}"/>
              </a:ext>
            </a:extLst>
          </p:cNvPr>
          <p:cNvGrpSpPr/>
          <p:nvPr/>
        </p:nvGrpSpPr>
        <p:grpSpPr>
          <a:xfrm>
            <a:off x="6093144" y="3383281"/>
            <a:ext cx="5043400" cy="2458720"/>
            <a:chOff x="5811084" y="3535446"/>
            <a:chExt cx="4173299" cy="2034535"/>
          </a:xfrm>
        </p:grpSpPr>
        <p:sp>
          <p:nvSpPr>
            <p:cNvPr id="6" name="Oval 5">
              <a:extLst>
                <a:ext uri="{FF2B5EF4-FFF2-40B4-BE49-F238E27FC236}">
                  <a16:creationId xmlns:a16="http://schemas.microsoft.com/office/drawing/2014/main" id="{605FEB01-38B2-4978-BBBF-F8CCA4B31703}"/>
                </a:ext>
              </a:extLst>
            </p:cNvPr>
            <p:cNvSpPr/>
            <p:nvPr/>
          </p:nvSpPr>
          <p:spPr>
            <a:xfrm>
              <a:off x="7271201" y="3535446"/>
              <a:ext cx="1066800" cy="533260"/>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Root</a:t>
              </a:r>
            </a:p>
          </p:txBody>
        </p:sp>
        <p:sp>
          <p:nvSpPr>
            <p:cNvPr id="7" name="Oval 6">
              <a:extLst>
                <a:ext uri="{FF2B5EF4-FFF2-40B4-BE49-F238E27FC236}">
                  <a16:creationId xmlns:a16="http://schemas.microsoft.com/office/drawing/2014/main" id="{92883C3F-2FEE-4C41-84AF-A266331AF1B1}"/>
                </a:ext>
              </a:extLst>
            </p:cNvPr>
            <p:cNvSpPr/>
            <p:nvPr/>
          </p:nvSpPr>
          <p:spPr>
            <a:xfrm>
              <a:off x="6377120" y="4291615"/>
              <a:ext cx="1415599" cy="533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Non-leaf</a:t>
              </a:r>
            </a:p>
          </p:txBody>
        </p:sp>
        <p:sp>
          <p:nvSpPr>
            <p:cNvPr id="8" name="Oval 7">
              <a:extLst>
                <a:ext uri="{FF2B5EF4-FFF2-40B4-BE49-F238E27FC236}">
                  <a16:creationId xmlns:a16="http://schemas.microsoft.com/office/drawing/2014/main" id="{BE424383-F3B5-488D-9BAB-246E443134A0}"/>
                </a:ext>
              </a:extLst>
            </p:cNvPr>
            <p:cNvSpPr/>
            <p:nvPr/>
          </p:nvSpPr>
          <p:spPr>
            <a:xfrm>
              <a:off x="8057384" y="4291615"/>
              <a:ext cx="1415599" cy="533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Non-leaf</a:t>
              </a:r>
            </a:p>
          </p:txBody>
        </p:sp>
        <p:sp>
          <p:nvSpPr>
            <p:cNvPr id="9" name="Oval 8">
              <a:extLst>
                <a:ext uri="{FF2B5EF4-FFF2-40B4-BE49-F238E27FC236}">
                  <a16:creationId xmlns:a16="http://schemas.microsoft.com/office/drawing/2014/main" id="{DB402EF5-2BCB-465B-83E4-2583887F7AF6}"/>
                </a:ext>
              </a:extLst>
            </p:cNvPr>
            <p:cNvSpPr/>
            <p:nvPr/>
          </p:nvSpPr>
          <p:spPr>
            <a:xfrm>
              <a:off x="5811084" y="5019040"/>
              <a:ext cx="1219200" cy="53326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Leaf</a:t>
              </a:r>
            </a:p>
          </p:txBody>
        </p:sp>
        <p:sp>
          <p:nvSpPr>
            <p:cNvPr id="10" name="Oval 9">
              <a:extLst>
                <a:ext uri="{FF2B5EF4-FFF2-40B4-BE49-F238E27FC236}">
                  <a16:creationId xmlns:a16="http://schemas.microsoft.com/office/drawing/2014/main" id="{B40CA3E6-EEEB-4D20-8574-BC123A52447C}"/>
                </a:ext>
              </a:extLst>
            </p:cNvPr>
            <p:cNvSpPr/>
            <p:nvPr/>
          </p:nvSpPr>
          <p:spPr>
            <a:xfrm>
              <a:off x="7183119" y="5019040"/>
              <a:ext cx="1219200" cy="53326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Leaf</a:t>
              </a:r>
            </a:p>
          </p:txBody>
        </p:sp>
        <p:sp>
          <p:nvSpPr>
            <p:cNvPr id="11" name="Oval 10">
              <a:extLst>
                <a:ext uri="{FF2B5EF4-FFF2-40B4-BE49-F238E27FC236}">
                  <a16:creationId xmlns:a16="http://schemas.microsoft.com/office/drawing/2014/main" id="{56D9D206-5D28-423F-9D5D-243BABA158AA}"/>
                </a:ext>
              </a:extLst>
            </p:cNvPr>
            <p:cNvSpPr/>
            <p:nvPr/>
          </p:nvSpPr>
          <p:spPr>
            <a:xfrm>
              <a:off x="8765183" y="5036721"/>
              <a:ext cx="1219200" cy="53326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Leaf</a:t>
              </a:r>
            </a:p>
          </p:txBody>
        </p:sp>
        <p:cxnSp>
          <p:nvCxnSpPr>
            <p:cNvPr id="12" name="Straight Arrow Connector 11">
              <a:extLst>
                <a:ext uri="{FF2B5EF4-FFF2-40B4-BE49-F238E27FC236}">
                  <a16:creationId xmlns:a16="http://schemas.microsoft.com/office/drawing/2014/main" id="{C42856CB-738B-43C7-A1DF-F2CD491D03EF}"/>
                </a:ext>
              </a:extLst>
            </p:cNvPr>
            <p:cNvCxnSpPr>
              <a:stCxn id="6" idx="4"/>
            </p:cNvCxnSpPr>
            <p:nvPr/>
          </p:nvCxnSpPr>
          <p:spPr>
            <a:xfrm flipH="1">
              <a:off x="7183119" y="4068706"/>
              <a:ext cx="621482" cy="222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6CBE0F3E-45F3-4561-A9A1-38A934109349}"/>
                </a:ext>
              </a:extLst>
            </p:cNvPr>
            <p:cNvCxnSpPr>
              <a:cxnSpLocks/>
              <a:stCxn id="6" idx="4"/>
              <a:endCxn id="8" idx="0"/>
            </p:cNvCxnSpPr>
            <p:nvPr/>
          </p:nvCxnSpPr>
          <p:spPr>
            <a:xfrm>
              <a:off x="7804601" y="4068706"/>
              <a:ext cx="960583" cy="222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8166DC5B-2A72-42EB-99A1-3D1AE7B5DD76}"/>
                </a:ext>
              </a:extLst>
            </p:cNvPr>
            <p:cNvCxnSpPr>
              <a:cxnSpLocks/>
              <a:stCxn id="8" idx="4"/>
              <a:endCxn id="11" idx="0"/>
            </p:cNvCxnSpPr>
            <p:nvPr/>
          </p:nvCxnSpPr>
          <p:spPr>
            <a:xfrm>
              <a:off x="8765184" y="4824875"/>
              <a:ext cx="609599" cy="211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B056CA42-CB17-427F-AD37-BDF82D6A62EA}"/>
                </a:ext>
              </a:extLst>
            </p:cNvPr>
            <p:cNvCxnSpPr>
              <a:cxnSpLocks/>
              <a:stCxn id="7" idx="4"/>
            </p:cNvCxnSpPr>
            <p:nvPr/>
          </p:nvCxnSpPr>
          <p:spPr>
            <a:xfrm flipH="1">
              <a:off x="6469626" y="4824875"/>
              <a:ext cx="615294" cy="194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D0476A01-A07D-4A88-9BCA-AC2EE7E414BC}"/>
                </a:ext>
              </a:extLst>
            </p:cNvPr>
            <p:cNvCxnSpPr>
              <a:cxnSpLocks/>
              <a:stCxn id="7" idx="4"/>
              <a:endCxn id="10" idx="0"/>
            </p:cNvCxnSpPr>
            <p:nvPr/>
          </p:nvCxnSpPr>
          <p:spPr>
            <a:xfrm>
              <a:off x="7084920" y="4824875"/>
              <a:ext cx="707799" cy="194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4" name="Oval 3">
            <a:extLst>
              <a:ext uri="{FF2B5EF4-FFF2-40B4-BE49-F238E27FC236}">
                <a16:creationId xmlns:a16="http://schemas.microsoft.com/office/drawing/2014/main" id="{A7AB0EDA-7DEF-4C1D-B0FE-BFEB93BA9D78}"/>
              </a:ext>
            </a:extLst>
          </p:cNvPr>
          <p:cNvSpPr/>
          <p:nvPr/>
        </p:nvSpPr>
        <p:spPr>
          <a:xfrm>
            <a:off x="5973921" y="5057786"/>
            <a:ext cx="3394600" cy="85737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524688-54EB-4676-A024-4C745075303E}"/>
              </a:ext>
            </a:extLst>
          </p:cNvPr>
          <p:cNvSpPr/>
          <p:nvPr/>
        </p:nvSpPr>
        <p:spPr>
          <a:xfrm>
            <a:off x="9540240" y="5087026"/>
            <a:ext cx="1767840" cy="8965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6E4B618-EC48-477E-AA10-1F7286C66D07}"/>
              </a:ext>
            </a:extLst>
          </p:cNvPr>
          <p:cNvSpPr/>
          <p:nvPr/>
        </p:nvSpPr>
        <p:spPr>
          <a:xfrm>
            <a:off x="6553200" y="4151625"/>
            <a:ext cx="4378960" cy="89656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A1FC5DB-76AA-4C10-8509-D74B36574B7C}"/>
              </a:ext>
            </a:extLst>
          </p:cNvPr>
          <p:cNvSpPr txBox="1"/>
          <p:nvPr/>
        </p:nvSpPr>
        <p:spPr>
          <a:xfrm>
            <a:off x="9634925" y="3833456"/>
            <a:ext cx="764922" cy="369332"/>
          </a:xfrm>
          <a:prstGeom prst="rect">
            <a:avLst/>
          </a:prstGeom>
          <a:noFill/>
        </p:spPr>
        <p:txBody>
          <a:bodyPr wrap="square" rtlCol="0">
            <a:spAutoFit/>
          </a:bodyPr>
          <a:lstStyle/>
          <a:p>
            <a:r>
              <a:rPr lang="en-US" dirty="0">
                <a:latin typeface="Nunito" pitchFamily="2" charset="0"/>
              </a:rPr>
              <a:t>B=2</a:t>
            </a:r>
          </a:p>
        </p:txBody>
      </p:sp>
      <p:sp>
        <p:nvSpPr>
          <p:cNvPr id="21" name="TextBox 20">
            <a:extLst>
              <a:ext uri="{FF2B5EF4-FFF2-40B4-BE49-F238E27FC236}">
                <a16:creationId xmlns:a16="http://schemas.microsoft.com/office/drawing/2014/main" id="{086D1723-07B4-4F94-8CF7-7121F3FD84AA}"/>
              </a:ext>
            </a:extLst>
          </p:cNvPr>
          <p:cNvSpPr txBox="1"/>
          <p:nvPr/>
        </p:nvSpPr>
        <p:spPr>
          <a:xfrm>
            <a:off x="7361844" y="5978443"/>
            <a:ext cx="764922" cy="369332"/>
          </a:xfrm>
          <a:prstGeom prst="rect">
            <a:avLst/>
          </a:prstGeom>
          <a:noFill/>
        </p:spPr>
        <p:txBody>
          <a:bodyPr wrap="square" rtlCol="0">
            <a:spAutoFit/>
          </a:bodyPr>
          <a:lstStyle/>
          <a:p>
            <a:r>
              <a:rPr lang="en-US" dirty="0">
                <a:latin typeface="Nunito" pitchFamily="2" charset="0"/>
              </a:rPr>
              <a:t>B=2</a:t>
            </a:r>
          </a:p>
        </p:txBody>
      </p:sp>
      <p:sp>
        <p:nvSpPr>
          <p:cNvPr id="22" name="TextBox 21">
            <a:extLst>
              <a:ext uri="{FF2B5EF4-FFF2-40B4-BE49-F238E27FC236}">
                <a16:creationId xmlns:a16="http://schemas.microsoft.com/office/drawing/2014/main" id="{9E34BE0D-86D1-4FDB-A45F-D47F001E6E3F}"/>
              </a:ext>
            </a:extLst>
          </p:cNvPr>
          <p:cNvSpPr txBox="1"/>
          <p:nvPr/>
        </p:nvSpPr>
        <p:spPr>
          <a:xfrm>
            <a:off x="10167238" y="6052009"/>
            <a:ext cx="764922" cy="369332"/>
          </a:xfrm>
          <a:prstGeom prst="rect">
            <a:avLst/>
          </a:prstGeom>
          <a:noFill/>
        </p:spPr>
        <p:txBody>
          <a:bodyPr wrap="square" rtlCol="0">
            <a:spAutoFit/>
          </a:bodyPr>
          <a:lstStyle/>
          <a:p>
            <a:r>
              <a:rPr lang="en-US" dirty="0">
                <a:latin typeface="Nunito" pitchFamily="2" charset="0"/>
              </a:rPr>
              <a:t>B=1</a:t>
            </a:r>
          </a:p>
        </p:txBody>
      </p:sp>
    </p:spTree>
    <p:extLst>
      <p:ext uri="{BB962C8B-B14F-4D97-AF65-F5344CB8AC3E}">
        <p14:creationId xmlns:p14="http://schemas.microsoft.com/office/powerpoint/2010/main" val="12861361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Tham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số</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của</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cây</a:t>
            </a:r>
            <a:r>
              <a:rPr lang="en-US" sz="2800" b="1" dirty="0">
                <a:solidFill>
                  <a:schemeClr val="tx2"/>
                </a:solidFill>
                <a:latin typeface="Nunito" panose="020B0604020202020204" pitchFamily="2" charset="0"/>
                <a:ea typeface="Source Sans Pro" panose="020B0503030403020204" pitchFamily="34" charset="0"/>
                <a:cs typeface="Nunito Black" charset="0"/>
              </a:rPr>
              <a:t> CF</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200054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b="1" dirty="0" err="1">
                <a:latin typeface="Nunito" pitchFamily="2" charset="0"/>
              </a:rPr>
              <a:t>Một</a:t>
            </a:r>
            <a:r>
              <a:rPr lang="en-US" sz="1600" b="1" dirty="0">
                <a:latin typeface="Nunito" pitchFamily="2" charset="0"/>
              </a:rPr>
              <a:t> </a:t>
            </a:r>
            <a:r>
              <a:rPr lang="en-US" sz="1600" b="1" dirty="0" err="1">
                <a:latin typeface="Nunito" pitchFamily="2" charset="0"/>
              </a:rPr>
              <a:t>cây</a:t>
            </a:r>
            <a:r>
              <a:rPr lang="en-US" sz="1600" b="1" dirty="0">
                <a:latin typeface="Nunito" pitchFamily="2" charset="0"/>
              </a:rPr>
              <a:t> CF </a:t>
            </a:r>
            <a:r>
              <a:rPr lang="en-US" sz="1600" b="1" dirty="0" err="1">
                <a:latin typeface="Nunito" pitchFamily="2" charset="0"/>
              </a:rPr>
              <a:t>sẽ</a:t>
            </a:r>
            <a:r>
              <a:rPr lang="en-US" sz="1600" b="1" dirty="0">
                <a:latin typeface="Nunito" pitchFamily="2" charset="0"/>
              </a:rPr>
              <a:t> </a:t>
            </a:r>
            <a:r>
              <a:rPr lang="en-US" sz="1600" b="1" dirty="0" err="1">
                <a:latin typeface="Nunito" pitchFamily="2" charset="0"/>
              </a:rPr>
              <a:t>có</a:t>
            </a:r>
            <a:r>
              <a:rPr lang="en-US" sz="1600" b="1" dirty="0">
                <a:latin typeface="Nunito" pitchFamily="2" charset="0"/>
              </a:rPr>
              <a:t> 3 </a:t>
            </a:r>
            <a:r>
              <a:rPr lang="en-US" sz="1600" b="1" dirty="0" err="1">
                <a:latin typeface="Nunito" pitchFamily="2" charset="0"/>
              </a:rPr>
              <a:t>tham</a:t>
            </a:r>
            <a:r>
              <a:rPr lang="en-US" sz="1600" b="1" dirty="0">
                <a:latin typeface="Nunito" pitchFamily="2" charset="0"/>
              </a:rPr>
              <a:t> </a:t>
            </a:r>
            <a:r>
              <a:rPr lang="en-US" sz="1600" b="1" dirty="0" err="1">
                <a:latin typeface="Nunito" pitchFamily="2" charset="0"/>
              </a:rPr>
              <a:t>số</a:t>
            </a:r>
            <a:endParaRPr lang="en-US" sz="1600" b="1" dirty="0">
              <a:latin typeface="Nunito" pitchFamily="2" charset="0"/>
            </a:endParaRPr>
          </a:p>
          <a:p>
            <a:pPr marL="742950" lvl="1" indent="-285750">
              <a:lnSpc>
                <a:spcPct val="200000"/>
              </a:lnSpc>
              <a:buFont typeface="Wingdings" panose="05000000000000000000" pitchFamily="2" charset="2"/>
              <a:buChar char="§"/>
            </a:pPr>
            <a:r>
              <a:rPr lang="en-US" sz="1600" dirty="0" err="1">
                <a:latin typeface="Nunito" pitchFamily="2" charset="0"/>
              </a:rPr>
              <a:t>Yếu</a:t>
            </a:r>
            <a:r>
              <a:rPr lang="en-US" sz="1600" dirty="0">
                <a:latin typeface="Nunito" pitchFamily="2" charset="0"/>
              </a:rPr>
              <a:t> </a:t>
            </a:r>
            <a:r>
              <a:rPr lang="en-US" sz="1600" dirty="0" err="1">
                <a:latin typeface="Nunito" pitchFamily="2" charset="0"/>
              </a:rPr>
              <a:t>tố</a:t>
            </a:r>
            <a:r>
              <a:rPr lang="en-US" sz="1600" dirty="0">
                <a:latin typeface="Nunito" pitchFamily="2" charset="0"/>
              </a:rPr>
              <a:t> </a:t>
            </a:r>
            <a:r>
              <a:rPr lang="en-US" sz="1600" dirty="0" err="1">
                <a:latin typeface="Nunito" pitchFamily="2" charset="0"/>
              </a:rPr>
              <a:t>phân</a:t>
            </a:r>
            <a:r>
              <a:rPr lang="en-US" sz="1600" dirty="0">
                <a:latin typeface="Nunito" pitchFamily="2" charset="0"/>
              </a:rPr>
              <a:t> </a:t>
            </a:r>
            <a:r>
              <a:rPr lang="en-US" sz="1600" dirty="0" err="1">
                <a:latin typeface="Nunito" pitchFamily="2" charset="0"/>
              </a:rPr>
              <a:t>nhánh</a:t>
            </a:r>
            <a:r>
              <a:rPr lang="en-US" sz="1600" dirty="0">
                <a:latin typeface="Nunito" pitchFamily="2" charset="0"/>
              </a:rPr>
              <a:t> (</a:t>
            </a:r>
            <a:r>
              <a:rPr lang="en-US" sz="1600" dirty="0" err="1">
                <a:latin typeface="Nunito" pitchFamily="2" charset="0"/>
              </a:rPr>
              <a:t>kí</a:t>
            </a:r>
            <a:r>
              <a:rPr lang="en-US" sz="1600" dirty="0">
                <a:latin typeface="Nunito" pitchFamily="2" charset="0"/>
              </a:rPr>
              <a:t> </a:t>
            </a:r>
            <a:r>
              <a:rPr lang="en-US" sz="1600" dirty="0" err="1">
                <a:latin typeface="Nunito" pitchFamily="2" charset="0"/>
              </a:rPr>
              <a:t>hiệu</a:t>
            </a:r>
            <a:r>
              <a:rPr lang="en-US" sz="1600" dirty="0">
                <a:latin typeface="Nunito" pitchFamily="2" charset="0"/>
              </a:rPr>
              <a:t> </a:t>
            </a:r>
            <a:r>
              <a:rPr lang="en-US" sz="1600" dirty="0" err="1">
                <a:latin typeface="Nunito" pitchFamily="2" charset="0"/>
              </a:rPr>
              <a:t>là</a:t>
            </a:r>
            <a:r>
              <a:rPr lang="en-US" sz="1600" dirty="0">
                <a:latin typeface="Nunito" pitchFamily="2" charset="0"/>
              </a:rPr>
              <a:t> B) </a:t>
            </a:r>
          </a:p>
          <a:p>
            <a:pPr marL="742950" lvl="1" indent="-285750">
              <a:lnSpc>
                <a:spcPct val="200000"/>
              </a:lnSpc>
              <a:buFont typeface="Wingdings" panose="05000000000000000000" pitchFamily="2" charset="2"/>
              <a:buChar char="§"/>
            </a:pPr>
            <a:r>
              <a:rPr lang="en-US" sz="1600" b="1" dirty="0" err="1">
                <a:solidFill>
                  <a:srgbClr val="FF0000"/>
                </a:solidFill>
                <a:latin typeface="Nunito" pitchFamily="2" charset="0"/>
              </a:rPr>
              <a:t>Ngưỡng</a:t>
            </a:r>
            <a:r>
              <a:rPr lang="en-US" sz="1600" b="1" dirty="0">
                <a:solidFill>
                  <a:srgbClr val="FF0000"/>
                </a:solidFill>
                <a:latin typeface="Nunito" pitchFamily="2" charset="0"/>
              </a:rPr>
              <a:t> </a:t>
            </a:r>
            <a:r>
              <a:rPr lang="en-US" sz="1600" b="1" dirty="0" err="1">
                <a:solidFill>
                  <a:srgbClr val="FF0000"/>
                </a:solidFill>
                <a:latin typeface="Nunito" pitchFamily="2" charset="0"/>
              </a:rPr>
              <a:t>phạm</a:t>
            </a:r>
            <a:r>
              <a:rPr lang="en-US" sz="1600" b="1" dirty="0">
                <a:solidFill>
                  <a:srgbClr val="FF0000"/>
                </a:solidFill>
                <a:latin typeface="Nunito" pitchFamily="2" charset="0"/>
              </a:rPr>
              <a:t> vi (</a:t>
            </a:r>
            <a:r>
              <a:rPr lang="en-US" sz="1600" b="1" dirty="0" err="1">
                <a:solidFill>
                  <a:srgbClr val="FF0000"/>
                </a:solidFill>
                <a:latin typeface="Nunito" pitchFamily="2" charset="0"/>
              </a:rPr>
              <a:t>kí</a:t>
            </a:r>
            <a:r>
              <a:rPr lang="en-US" sz="1600" b="1" dirty="0">
                <a:solidFill>
                  <a:srgbClr val="FF0000"/>
                </a:solidFill>
                <a:latin typeface="Nunito" pitchFamily="2" charset="0"/>
              </a:rPr>
              <a:t> </a:t>
            </a:r>
            <a:r>
              <a:rPr lang="en-US" sz="1600" b="1" dirty="0" err="1">
                <a:solidFill>
                  <a:srgbClr val="FF0000"/>
                </a:solidFill>
                <a:latin typeface="Nunito" pitchFamily="2" charset="0"/>
              </a:rPr>
              <a:t>hiệu</a:t>
            </a:r>
            <a:r>
              <a:rPr lang="en-US" sz="1600" b="1" dirty="0">
                <a:solidFill>
                  <a:srgbClr val="FF0000"/>
                </a:solidFill>
                <a:latin typeface="Nunito" pitchFamily="2" charset="0"/>
              </a:rPr>
              <a:t> T) </a:t>
            </a:r>
          </a:p>
          <a:p>
            <a:pPr marL="742950" lvl="1" indent="-285750">
              <a:lnSpc>
                <a:spcPct val="200000"/>
              </a:lnSpc>
              <a:buFont typeface="Wingdings" panose="05000000000000000000" pitchFamily="2" charset="2"/>
              <a:buChar char="§"/>
            </a:pPr>
            <a:r>
              <a:rPr lang="en-US" sz="1600" dirty="0" err="1">
                <a:latin typeface="Nunito" pitchFamily="2" charset="0"/>
              </a:rPr>
              <a:t>Số</a:t>
            </a:r>
            <a:r>
              <a:rPr lang="en-US" sz="1600" dirty="0">
                <a:latin typeface="Nunito" pitchFamily="2" charset="0"/>
              </a:rPr>
              <a:t> </a:t>
            </a:r>
            <a:r>
              <a:rPr lang="en-US" sz="1600" dirty="0" err="1">
                <a:latin typeface="Nunito" pitchFamily="2" charset="0"/>
              </a:rPr>
              <a:t>lượng</a:t>
            </a:r>
            <a:r>
              <a:rPr lang="en-US" sz="1600" dirty="0">
                <a:latin typeface="Nunito" pitchFamily="2" charset="0"/>
              </a:rPr>
              <a:t> </a:t>
            </a:r>
            <a:r>
              <a:rPr lang="en-US" sz="1600" dirty="0" err="1">
                <a:latin typeface="Nunito" pitchFamily="2" charset="0"/>
              </a:rPr>
              <a:t>đối</a:t>
            </a:r>
            <a:r>
              <a:rPr lang="en-US" sz="1600" dirty="0">
                <a:latin typeface="Nunito" pitchFamily="2" charset="0"/>
              </a:rPr>
              <a:t> </a:t>
            </a:r>
            <a:r>
              <a:rPr lang="en-US" sz="1600" dirty="0" err="1">
                <a:latin typeface="Nunito" pitchFamily="2" charset="0"/>
              </a:rPr>
              <a:t>tượng</a:t>
            </a:r>
            <a:r>
              <a:rPr lang="en-US" sz="1600" dirty="0">
                <a:latin typeface="Nunito" pitchFamily="2" charset="0"/>
              </a:rPr>
              <a:t> </a:t>
            </a:r>
            <a:r>
              <a:rPr lang="en-US" sz="1600" dirty="0" err="1">
                <a:latin typeface="Nunito" pitchFamily="2" charset="0"/>
              </a:rPr>
              <a:t>dữ</a:t>
            </a:r>
            <a:r>
              <a:rPr lang="en-US" sz="1600" dirty="0">
                <a:latin typeface="Nunito" pitchFamily="2" charset="0"/>
              </a:rPr>
              <a:t> </a:t>
            </a:r>
            <a:r>
              <a:rPr lang="en-US" sz="1600" dirty="0" err="1">
                <a:latin typeface="Nunito" pitchFamily="2" charset="0"/>
              </a:rPr>
              <a:t>liệu</a:t>
            </a:r>
            <a:r>
              <a:rPr lang="en-US" sz="1600" dirty="0">
                <a:latin typeface="Nunito" pitchFamily="2" charset="0"/>
              </a:rPr>
              <a:t> </a:t>
            </a:r>
            <a:r>
              <a:rPr lang="en-US" sz="1600" dirty="0" err="1">
                <a:latin typeface="Nunito" pitchFamily="2" charset="0"/>
              </a:rPr>
              <a:t>trong</a:t>
            </a:r>
            <a:r>
              <a:rPr lang="en-US" sz="1600" dirty="0">
                <a:latin typeface="Nunito" pitchFamily="2" charset="0"/>
              </a:rPr>
              <a:t> </a:t>
            </a:r>
            <a:r>
              <a:rPr lang="en-US" sz="1600" dirty="0" err="1">
                <a:latin typeface="Nunito" pitchFamily="2" charset="0"/>
              </a:rPr>
              <a:t>một</a:t>
            </a:r>
            <a:r>
              <a:rPr lang="en-US" sz="1600" dirty="0">
                <a:latin typeface="Nunito" pitchFamily="2" charset="0"/>
              </a:rPr>
              <a:t> </a:t>
            </a:r>
            <a:r>
              <a:rPr lang="en-US" sz="1600" dirty="0" err="1">
                <a:latin typeface="Nunito" pitchFamily="2" charset="0"/>
              </a:rPr>
              <a:t>nút</a:t>
            </a:r>
            <a:r>
              <a:rPr lang="en-US" sz="1600" dirty="0">
                <a:latin typeface="Nunito" pitchFamily="2" charset="0"/>
              </a:rPr>
              <a:t> </a:t>
            </a:r>
            <a:r>
              <a:rPr lang="en-US" sz="1600" dirty="0" err="1">
                <a:latin typeface="Nunito" pitchFamily="2" charset="0"/>
              </a:rPr>
              <a:t>lá</a:t>
            </a:r>
            <a:r>
              <a:rPr lang="en-US" sz="1600" dirty="0">
                <a:latin typeface="Nunito" pitchFamily="2" charset="0"/>
              </a:rPr>
              <a:t> (</a:t>
            </a:r>
            <a:r>
              <a:rPr lang="en-US" sz="1600" dirty="0" err="1">
                <a:latin typeface="Nunito" pitchFamily="2" charset="0"/>
              </a:rPr>
              <a:t>kí</a:t>
            </a:r>
            <a:r>
              <a:rPr lang="en-US" sz="1600" dirty="0">
                <a:latin typeface="Nunito" pitchFamily="2" charset="0"/>
              </a:rPr>
              <a:t> </a:t>
            </a:r>
            <a:r>
              <a:rPr lang="en-US" sz="1600" dirty="0" err="1">
                <a:latin typeface="Nunito" pitchFamily="2" charset="0"/>
              </a:rPr>
              <a:t>hiệu</a:t>
            </a:r>
            <a:r>
              <a:rPr lang="en-US" sz="1600" dirty="0">
                <a:latin typeface="Nunito" pitchFamily="2" charset="0"/>
              </a:rPr>
              <a:t> L)</a:t>
            </a:r>
          </a:p>
        </p:txBody>
      </p:sp>
      <p:sp>
        <p:nvSpPr>
          <p:cNvPr id="3" name="Oval 2">
            <a:extLst>
              <a:ext uri="{FF2B5EF4-FFF2-40B4-BE49-F238E27FC236}">
                <a16:creationId xmlns:a16="http://schemas.microsoft.com/office/drawing/2014/main" id="{55132CC0-2EB3-46E0-81A5-1CD0F4B0D8E1}"/>
              </a:ext>
            </a:extLst>
          </p:cNvPr>
          <p:cNvSpPr/>
          <p:nvPr/>
        </p:nvSpPr>
        <p:spPr>
          <a:xfrm>
            <a:off x="6096000" y="3929954"/>
            <a:ext cx="4196080" cy="19018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CC9544AE-81E7-40DC-A2E4-34593D061361}"/>
              </a:ext>
            </a:extLst>
          </p:cNvPr>
          <p:cNvSpPr/>
          <p:nvPr/>
        </p:nvSpPr>
        <p:spPr>
          <a:xfrm>
            <a:off x="7213600" y="3394434"/>
            <a:ext cx="1960880" cy="3952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Nunito" pitchFamily="2" charset="0"/>
              </a:rPr>
              <a:t>Leaf</a:t>
            </a:r>
          </a:p>
        </p:txBody>
      </p:sp>
      <p:sp>
        <p:nvSpPr>
          <p:cNvPr id="26" name="Oval 25">
            <a:extLst>
              <a:ext uri="{FF2B5EF4-FFF2-40B4-BE49-F238E27FC236}">
                <a16:creationId xmlns:a16="http://schemas.microsoft.com/office/drawing/2014/main" id="{D27ECA3D-2D64-44B9-ADDA-2D3C8D7B9215}"/>
              </a:ext>
            </a:extLst>
          </p:cNvPr>
          <p:cNvSpPr/>
          <p:nvPr/>
        </p:nvSpPr>
        <p:spPr>
          <a:xfrm>
            <a:off x="7996294" y="5052985"/>
            <a:ext cx="860685" cy="48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450F8E6-9C05-495D-B30B-74B0AC2BF447}"/>
              </a:ext>
            </a:extLst>
          </p:cNvPr>
          <p:cNvSpPr/>
          <p:nvPr/>
        </p:nvSpPr>
        <p:spPr>
          <a:xfrm>
            <a:off x="7529975" y="4167543"/>
            <a:ext cx="860685" cy="48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41EEF50-9F75-4A89-B198-526D289A5BAE}"/>
              </a:ext>
            </a:extLst>
          </p:cNvPr>
          <p:cNvSpPr/>
          <p:nvPr/>
        </p:nvSpPr>
        <p:spPr>
          <a:xfrm>
            <a:off x="9113893" y="4839991"/>
            <a:ext cx="860685" cy="48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13C50E-331E-4585-A806-DA2CB440A9CA}"/>
              </a:ext>
            </a:extLst>
          </p:cNvPr>
          <p:cNvSpPr/>
          <p:nvPr/>
        </p:nvSpPr>
        <p:spPr>
          <a:xfrm>
            <a:off x="8488637" y="4195995"/>
            <a:ext cx="860685" cy="48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83F3556B-9D39-4B88-9477-4FCC4C20FA44}"/>
              </a:ext>
            </a:extLst>
          </p:cNvPr>
          <p:cNvCxnSpPr>
            <a:endCxn id="3" idx="2"/>
          </p:cNvCxnSpPr>
          <p:nvPr/>
        </p:nvCxnSpPr>
        <p:spPr>
          <a:xfrm flipH="1">
            <a:off x="6096000" y="4839991"/>
            <a:ext cx="2123440" cy="40906"/>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23" name="Oval 22">
            <a:extLst>
              <a:ext uri="{FF2B5EF4-FFF2-40B4-BE49-F238E27FC236}">
                <a16:creationId xmlns:a16="http://schemas.microsoft.com/office/drawing/2014/main" id="{590A57A8-DFFA-4B4B-A4C7-8B493047BF43}"/>
              </a:ext>
            </a:extLst>
          </p:cNvPr>
          <p:cNvSpPr/>
          <p:nvPr/>
        </p:nvSpPr>
        <p:spPr>
          <a:xfrm>
            <a:off x="6783257" y="4994463"/>
            <a:ext cx="860685" cy="4804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BAD3E43-5E3F-411B-B189-392EF14EDDB1}"/>
              </a:ext>
            </a:extLst>
          </p:cNvPr>
          <p:cNvSpPr txBox="1"/>
          <p:nvPr/>
        </p:nvSpPr>
        <p:spPr>
          <a:xfrm>
            <a:off x="6967901" y="4516634"/>
            <a:ext cx="338554" cy="369332"/>
          </a:xfrm>
          <a:prstGeom prst="rect">
            <a:avLst/>
          </a:prstGeom>
          <a:noFill/>
        </p:spPr>
        <p:txBody>
          <a:bodyPr wrap="none" rtlCol="0">
            <a:spAutoFit/>
          </a:bodyPr>
          <a:lstStyle/>
          <a:p>
            <a:r>
              <a:rPr lang="en-US" b="1" dirty="0">
                <a:latin typeface="Nunito" pitchFamily="2" charset="0"/>
              </a:rPr>
              <a:t>R</a:t>
            </a:r>
          </a:p>
        </p:txBody>
      </p:sp>
    </p:spTree>
    <p:extLst>
      <p:ext uri="{BB962C8B-B14F-4D97-AF65-F5344CB8AC3E}">
        <p14:creationId xmlns:p14="http://schemas.microsoft.com/office/powerpoint/2010/main" val="24548778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Tham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số</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của</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cây</a:t>
            </a:r>
            <a:r>
              <a:rPr lang="en-US" sz="2800" b="1" dirty="0">
                <a:solidFill>
                  <a:schemeClr val="tx2"/>
                </a:solidFill>
                <a:latin typeface="Nunito" panose="020B0604020202020204" pitchFamily="2" charset="0"/>
                <a:ea typeface="Source Sans Pro" panose="020B0503030403020204" pitchFamily="34" charset="0"/>
                <a:cs typeface="Nunito Black" charset="0"/>
              </a:rPr>
              <a:t> CF</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200054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b="1" dirty="0" err="1">
                <a:latin typeface="Nunito" pitchFamily="2" charset="0"/>
              </a:rPr>
              <a:t>Một</a:t>
            </a:r>
            <a:r>
              <a:rPr lang="en-US" sz="1600" b="1" dirty="0">
                <a:latin typeface="Nunito" pitchFamily="2" charset="0"/>
              </a:rPr>
              <a:t> </a:t>
            </a:r>
            <a:r>
              <a:rPr lang="en-US" sz="1600" b="1" dirty="0" err="1">
                <a:latin typeface="Nunito" pitchFamily="2" charset="0"/>
              </a:rPr>
              <a:t>cây</a:t>
            </a:r>
            <a:r>
              <a:rPr lang="en-US" sz="1600" b="1" dirty="0">
                <a:latin typeface="Nunito" pitchFamily="2" charset="0"/>
              </a:rPr>
              <a:t> CF </a:t>
            </a:r>
            <a:r>
              <a:rPr lang="en-US" sz="1600" b="1" dirty="0" err="1">
                <a:latin typeface="Nunito" pitchFamily="2" charset="0"/>
              </a:rPr>
              <a:t>sẽ</a:t>
            </a:r>
            <a:r>
              <a:rPr lang="en-US" sz="1600" b="1" dirty="0">
                <a:latin typeface="Nunito" pitchFamily="2" charset="0"/>
              </a:rPr>
              <a:t> </a:t>
            </a:r>
            <a:r>
              <a:rPr lang="en-US" sz="1600" b="1" dirty="0" err="1">
                <a:latin typeface="Nunito" pitchFamily="2" charset="0"/>
              </a:rPr>
              <a:t>có</a:t>
            </a:r>
            <a:r>
              <a:rPr lang="en-US" sz="1600" b="1" dirty="0">
                <a:latin typeface="Nunito" pitchFamily="2" charset="0"/>
              </a:rPr>
              <a:t> 3 </a:t>
            </a:r>
            <a:r>
              <a:rPr lang="en-US" sz="1600" b="1" dirty="0" err="1">
                <a:latin typeface="Nunito" pitchFamily="2" charset="0"/>
              </a:rPr>
              <a:t>tham</a:t>
            </a:r>
            <a:r>
              <a:rPr lang="en-US" sz="1600" b="1" dirty="0">
                <a:latin typeface="Nunito" pitchFamily="2" charset="0"/>
              </a:rPr>
              <a:t> </a:t>
            </a:r>
            <a:r>
              <a:rPr lang="en-US" sz="1600" b="1" dirty="0" err="1">
                <a:latin typeface="Nunito" pitchFamily="2" charset="0"/>
              </a:rPr>
              <a:t>số</a:t>
            </a:r>
            <a:endParaRPr lang="en-US" sz="1600" b="1" dirty="0">
              <a:latin typeface="Nunito" pitchFamily="2" charset="0"/>
            </a:endParaRPr>
          </a:p>
          <a:p>
            <a:pPr marL="742950" lvl="1" indent="-285750">
              <a:lnSpc>
                <a:spcPct val="200000"/>
              </a:lnSpc>
              <a:buFont typeface="Wingdings" panose="05000000000000000000" pitchFamily="2" charset="2"/>
              <a:buChar char="§"/>
            </a:pPr>
            <a:r>
              <a:rPr lang="en-US" sz="1600" dirty="0" err="1">
                <a:latin typeface="Nunito" pitchFamily="2" charset="0"/>
              </a:rPr>
              <a:t>Yếu</a:t>
            </a:r>
            <a:r>
              <a:rPr lang="en-US" sz="1600" dirty="0">
                <a:latin typeface="Nunito" pitchFamily="2" charset="0"/>
              </a:rPr>
              <a:t> </a:t>
            </a:r>
            <a:r>
              <a:rPr lang="en-US" sz="1600" dirty="0" err="1">
                <a:latin typeface="Nunito" pitchFamily="2" charset="0"/>
              </a:rPr>
              <a:t>tố</a:t>
            </a:r>
            <a:r>
              <a:rPr lang="en-US" sz="1600" dirty="0">
                <a:latin typeface="Nunito" pitchFamily="2" charset="0"/>
              </a:rPr>
              <a:t> </a:t>
            </a:r>
            <a:r>
              <a:rPr lang="en-US" sz="1600" dirty="0" err="1">
                <a:latin typeface="Nunito" pitchFamily="2" charset="0"/>
              </a:rPr>
              <a:t>phân</a:t>
            </a:r>
            <a:r>
              <a:rPr lang="en-US" sz="1600" dirty="0">
                <a:latin typeface="Nunito" pitchFamily="2" charset="0"/>
              </a:rPr>
              <a:t> </a:t>
            </a:r>
            <a:r>
              <a:rPr lang="en-US" sz="1600" dirty="0" err="1">
                <a:latin typeface="Nunito" pitchFamily="2" charset="0"/>
              </a:rPr>
              <a:t>nhánh</a:t>
            </a:r>
            <a:r>
              <a:rPr lang="en-US" sz="1600" dirty="0">
                <a:latin typeface="Nunito" pitchFamily="2" charset="0"/>
              </a:rPr>
              <a:t> (</a:t>
            </a:r>
            <a:r>
              <a:rPr lang="en-US" sz="1600" dirty="0" err="1">
                <a:latin typeface="Nunito" pitchFamily="2" charset="0"/>
              </a:rPr>
              <a:t>kí</a:t>
            </a:r>
            <a:r>
              <a:rPr lang="en-US" sz="1600" dirty="0">
                <a:latin typeface="Nunito" pitchFamily="2" charset="0"/>
              </a:rPr>
              <a:t> </a:t>
            </a:r>
            <a:r>
              <a:rPr lang="en-US" sz="1600" dirty="0" err="1">
                <a:latin typeface="Nunito" pitchFamily="2" charset="0"/>
              </a:rPr>
              <a:t>hiệu</a:t>
            </a:r>
            <a:r>
              <a:rPr lang="en-US" sz="1600" dirty="0">
                <a:latin typeface="Nunito" pitchFamily="2" charset="0"/>
              </a:rPr>
              <a:t> </a:t>
            </a:r>
            <a:r>
              <a:rPr lang="en-US" sz="1600" dirty="0" err="1">
                <a:latin typeface="Nunito" pitchFamily="2" charset="0"/>
              </a:rPr>
              <a:t>là</a:t>
            </a:r>
            <a:r>
              <a:rPr lang="en-US" sz="1600" dirty="0">
                <a:latin typeface="Nunito" pitchFamily="2" charset="0"/>
              </a:rPr>
              <a:t> B) </a:t>
            </a:r>
          </a:p>
          <a:p>
            <a:pPr marL="742950" lvl="1" indent="-285750">
              <a:lnSpc>
                <a:spcPct val="200000"/>
              </a:lnSpc>
              <a:buFont typeface="Wingdings" panose="05000000000000000000" pitchFamily="2" charset="2"/>
              <a:buChar char="§"/>
            </a:pPr>
            <a:r>
              <a:rPr lang="en-US" sz="1600" dirty="0" err="1">
                <a:latin typeface="Nunito" pitchFamily="2" charset="0"/>
              </a:rPr>
              <a:t>Ngưỡng</a:t>
            </a:r>
            <a:r>
              <a:rPr lang="en-US" sz="1600" dirty="0">
                <a:latin typeface="Nunito" pitchFamily="2" charset="0"/>
              </a:rPr>
              <a:t> </a:t>
            </a:r>
            <a:r>
              <a:rPr lang="en-US" sz="1600" dirty="0" err="1">
                <a:latin typeface="Nunito" pitchFamily="2" charset="0"/>
              </a:rPr>
              <a:t>phạm</a:t>
            </a:r>
            <a:r>
              <a:rPr lang="en-US" sz="1600" dirty="0">
                <a:latin typeface="Nunito" pitchFamily="2" charset="0"/>
              </a:rPr>
              <a:t> vi (</a:t>
            </a:r>
            <a:r>
              <a:rPr lang="en-US" sz="1600" dirty="0" err="1">
                <a:latin typeface="Nunito" pitchFamily="2" charset="0"/>
              </a:rPr>
              <a:t>kí</a:t>
            </a:r>
            <a:r>
              <a:rPr lang="en-US" sz="1600" dirty="0">
                <a:latin typeface="Nunito" pitchFamily="2" charset="0"/>
              </a:rPr>
              <a:t> </a:t>
            </a:r>
            <a:r>
              <a:rPr lang="en-US" sz="1600" dirty="0" err="1">
                <a:latin typeface="Nunito" pitchFamily="2" charset="0"/>
              </a:rPr>
              <a:t>hiệu</a:t>
            </a:r>
            <a:r>
              <a:rPr lang="en-US" sz="1600" dirty="0">
                <a:latin typeface="Nunito" pitchFamily="2" charset="0"/>
              </a:rPr>
              <a:t> T) </a:t>
            </a:r>
          </a:p>
          <a:p>
            <a:pPr marL="742950" lvl="1" indent="-285750">
              <a:lnSpc>
                <a:spcPct val="200000"/>
              </a:lnSpc>
              <a:buFont typeface="Wingdings" panose="05000000000000000000" pitchFamily="2" charset="2"/>
              <a:buChar char="§"/>
            </a:pPr>
            <a:r>
              <a:rPr lang="en-US" sz="1600" b="1" dirty="0" err="1">
                <a:solidFill>
                  <a:srgbClr val="FF0000"/>
                </a:solidFill>
                <a:latin typeface="Nunito" pitchFamily="2" charset="0"/>
              </a:rPr>
              <a:t>Số</a:t>
            </a:r>
            <a:r>
              <a:rPr lang="en-US" sz="1600" b="1" dirty="0">
                <a:solidFill>
                  <a:srgbClr val="FF0000"/>
                </a:solidFill>
                <a:latin typeface="Nunito" pitchFamily="2" charset="0"/>
              </a:rPr>
              <a:t> </a:t>
            </a:r>
            <a:r>
              <a:rPr lang="en-US" sz="1600" b="1" dirty="0" err="1">
                <a:solidFill>
                  <a:srgbClr val="FF0000"/>
                </a:solidFill>
                <a:latin typeface="Nunito" pitchFamily="2" charset="0"/>
              </a:rPr>
              <a:t>lượng</a:t>
            </a:r>
            <a:r>
              <a:rPr lang="en-US" sz="1600" b="1" dirty="0">
                <a:solidFill>
                  <a:srgbClr val="FF0000"/>
                </a:solidFill>
                <a:latin typeface="Nunito" pitchFamily="2" charset="0"/>
              </a:rPr>
              <a:t> </a:t>
            </a:r>
            <a:r>
              <a:rPr lang="en-US" sz="1600" b="1" dirty="0" err="1">
                <a:solidFill>
                  <a:srgbClr val="FF0000"/>
                </a:solidFill>
                <a:latin typeface="Nunito" pitchFamily="2" charset="0"/>
              </a:rPr>
              <a:t>đối</a:t>
            </a:r>
            <a:r>
              <a:rPr lang="en-US" sz="1600" b="1" dirty="0">
                <a:solidFill>
                  <a:srgbClr val="FF0000"/>
                </a:solidFill>
                <a:latin typeface="Nunito" pitchFamily="2" charset="0"/>
              </a:rPr>
              <a:t> </a:t>
            </a:r>
            <a:r>
              <a:rPr lang="en-US" sz="1600" b="1" dirty="0" err="1">
                <a:solidFill>
                  <a:srgbClr val="FF0000"/>
                </a:solidFill>
                <a:latin typeface="Nunito" pitchFamily="2" charset="0"/>
              </a:rPr>
              <a:t>tượng</a:t>
            </a:r>
            <a:r>
              <a:rPr lang="en-US" sz="1600" b="1" dirty="0">
                <a:solidFill>
                  <a:srgbClr val="FF0000"/>
                </a:solidFill>
                <a:latin typeface="Nunito" pitchFamily="2" charset="0"/>
              </a:rPr>
              <a:t> </a:t>
            </a:r>
            <a:r>
              <a:rPr lang="en-US" sz="1600" b="1" dirty="0" err="1">
                <a:solidFill>
                  <a:srgbClr val="FF0000"/>
                </a:solidFill>
                <a:latin typeface="Nunito" pitchFamily="2" charset="0"/>
              </a:rPr>
              <a:t>dữ</a:t>
            </a:r>
            <a:r>
              <a:rPr lang="en-US" sz="1600" b="1" dirty="0">
                <a:solidFill>
                  <a:srgbClr val="FF0000"/>
                </a:solidFill>
                <a:latin typeface="Nunito" pitchFamily="2" charset="0"/>
              </a:rPr>
              <a:t> </a:t>
            </a:r>
            <a:r>
              <a:rPr lang="en-US" sz="1600" b="1" dirty="0" err="1">
                <a:solidFill>
                  <a:srgbClr val="FF0000"/>
                </a:solidFill>
                <a:latin typeface="Nunito" pitchFamily="2" charset="0"/>
              </a:rPr>
              <a:t>liệu</a:t>
            </a:r>
            <a:r>
              <a:rPr lang="en-US" sz="1600" b="1" dirty="0">
                <a:solidFill>
                  <a:srgbClr val="FF0000"/>
                </a:solidFill>
                <a:latin typeface="Nunito" pitchFamily="2" charset="0"/>
              </a:rPr>
              <a:t> </a:t>
            </a:r>
            <a:r>
              <a:rPr lang="en-US" sz="1600" b="1" dirty="0" err="1">
                <a:solidFill>
                  <a:srgbClr val="FF0000"/>
                </a:solidFill>
                <a:latin typeface="Nunito" pitchFamily="2" charset="0"/>
              </a:rPr>
              <a:t>trong</a:t>
            </a:r>
            <a:r>
              <a:rPr lang="en-US" sz="1600" b="1" dirty="0">
                <a:solidFill>
                  <a:srgbClr val="FF0000"/>
                </a:solidFill>
                <a:latin typeface="Nunito" pitchFamily="2" charset="0"/>
              </a:rPr>
              <a:t> </a:t>
            </a:r>
            <a:r>
              <a:rPr lang="en-US" sz="1600" b="1" dirty="0" err="1">
                <a:solidFill>
                  <a:srgbClr val="FF0000"/>
                </a:solidFill>
                <a:latin typeface="Nunito" pitchFamily="2" charset="0"/>
              </a:rPr>
              <a:t>một</a:t>
            </a:r>
            <a:r>
              <a:rPr lang="en-US" sz="1600" b="1" dirty="0">
                <a:solidFill>
                  <a:srgbClr val="FF0000"/>
                </a:solidFill>
                <a:latin typeface="Nunito" pitchFamily="2" charset="0"/>
              </a:rPr>
              <a:t> </a:t>
            </a:r>
            <a:r>
              <a:rPr lang="en-US" sz="1600" b="1" dirty="0" err="1">
                <a:solidFill>
                  <a:srgbClr val="FF0000"/>
                </a:solidFill>
                <a:latin typeface="Nunito" pitchFamily="2" charset="0"/>
              </a:rPr>
              <a:t>nút</a:t>
            </a:r>
            <a:r>
              <a:rPr lang="en-US" sz="1600" b="1" dirty="0">
                <a:solidFill>
                  <a:srgbClr val="FF0000"/>
                </a:solidFill>
                <a:latin typeface="Nunito" pitchFamily="2" charset="0"/>
              </a:rPr>
              <a:t> </a:t>
            </a:r>
            <a:r>
              <a:rPr lang="en-US" sz="1600" b="1" dirty="0" err="1">
                <a:solidFill>
                  <a:srgbClr val="FF0000"/>
                </a:solidFill>
                <a:latin typeface="Nunito" pitchFamily="2" charset="0"/>
              </a:rPr>
              <a:t>lá</a:t>
            </a:r>
            <a:r>
              <a:rPr lang="en-US" sz="1600" b="1" dirty="0">
                <a:solidFill>
                  <a:srgbClr val="FF0000"/>
                </a:solidFill>
                <a:latin typeface="Nunito" pitchFamily="2" charset="0"/>
              </a:rPr>
              <a:t> (</a:t>
            </a:r>
            <a:r>
              <a:rPr lang="en-US" sz="1600" b="1" dirty="0" err="1">
                <a:solidFill>
                  <a:srgbClr val="FF0000"/>
                </a:solidFill>
                <a:latin typeface="Nunito" pitchFamily="2" charset="0"/>
              </a:rPr>
              <a:t>kí</a:t>
            </a:r>
            <a:r>
              <a:rPr lang="en-US" sz="1600" b="1" dirty="0">
                <a:solidFill>
                  <a:srgbClr val="FF0000"/>
                </a:solidFill>
                <a:latin typeface="Nunito" pitchFamily="2" charset="0"/>
              </a:rPr>
              <a:t> </a:t>
            </a:r>
            <a:r>
              <a:rPr lang="en-US" sz="1600" b="1" dirty="0" err="1">
                <a:solidFill>
                  <a:srgbClr val="FF0000"/>
                </a:solidFill>
                <a:latin typeface="Nunito" pitchFamily="2" charset="0"/>
              </a:rPr>
              <a:t>hiệu</a:t>
            </a:r>
            <a:r>
              <a:rPr lang="en-US" sz="1600" b="1" dirty="0">
                <a:solidFill>
                  <a:srgbClr val="FF0000"/>
                </a:solidFill>
                <a:latin typeface="Nunito" pitchFamily="2" charset="0"/>
              </a:rPr>
              <a:t> L)</a:t>
            </a:r>
          </a:p>
        </p:txBody>
      </p:sp>
      <p:sp>
        <p:nvSpPr>
          <p:cNvPr id="3" name="Oval 2">
            <a:extLst>
              <a:ext uri="{FF2B5EF4-FFF2-40B4-BE49-F238E27FC236}">
                <a16:creationId xmlns:a16="http://schemas.microsoft.com/office/drawing/2014/main" id="{55132CC0-2EB3-46E0-81A5-1CD0F4B0D8E1}"/>
              </a:ext>
            </a:extLst>
          </p:cNvPr>
          <p:cNvSpPr/>
          <p:nvPr/>
        </p:nvSpPr>
        <p:spPr>
          <a:xfrm>
            <a:off x="6096000" y="3929954"/>
            <a:ext cx="4196080" cy="190188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CC9544AE-81E7-40DC-A2E4-34593D061361}"/>
              </a:ext>
            </a:extLst>
          </p:cNvPr>
          <p:cNvSpPr/>
          <p:nvPr/>
        </p:nvSpPr>
        <p:spPr>
          <a:xfrm>
            <a:off x="7213600" y="3394434"/>
            <a:ext cx="1960880" cy="3952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Nunito" pitchFamily="2" charset="0"/>
              </a:rPr>
              <a:t>Leaf</a:t>
            </a:r>
          </a:p>
        </p:txBody>
      </p:sp>
      <p:sp>
        <p:nvSpPr>
          <p:cNvPr id="26" name="Oval 25">
            <a:extLst>
              <a:ext uri="{FF2B5EF4-FFF2-40B4-BE49-F238E27FC236}">
                <a16:creationId xmlns:a16="http://schemas.microsoft.com/office/drawing/2014/main" id="{D27ECA3D-2D64-44B9-ADDA-2D3C8D7B9215}"/>
              </a:ext>
            </a:extLst>
          </p:cNvPr>
          <p:cNvSpPr/>
          <p:nvPr/>
        </p:nvSpPr>
        <p:spPr>
          <a:xfrm>
            <a:off x="7996294" y="5052985"/>
            <a:ext cx="860685" cy="48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450F8E6-9C05-495D-B30B-74B0AC2BF447}"/>
              </a:ext>
            </a:extLst>
          </p:cNvPr>
          <p:cNvSpPr/>
          <p:nvPr/>
        </p:nvSpPr>
        <p:spPr>
          <a:xfrm>
            <a:off x="7529975" y="4167543"/>
            <a:ext cx="860685" cy="48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41EEF50-9F75-4A89-B198-526D289A5BAE}"/>
              </a:ext>
            </a:extLst>
          </p:cNvPr>
          <p:cNvSpPr/>
          <p:nvPr/>
        </p:nvSpPr>
        <p:spPr>
          <a:xfrm>
            <a:off x="9113893" y="4839991"/>
            <a:ext cx="860685" cy="48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713C50E-331E-4585-A806-DA2CB440A9CA}"/>
              </a:ext>
            </a:extLst>
          </p:cNvPr>
          <p:cNvSpPr/>
          <p:nvPr/>
        </p:nvSpPr>
        <p:spPr>
          <a:xfrm>
            <a:off x="8488637" y="4195995"/>
            <a:ext cx="860685" cy="48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A94D402-70D1-4E2F-91C7-87A71D50E023}"/>
              </a:ext>
            </a:extLst>
          </p:cNvPr>
          <p:cNvSpPr/>
          <p:nvPr/>
        </p:nvSpPr>
        <p:spPr>
          <a:xfrm>
            <a:off x="6878695" y="4788297"/>
            <a:ext cx="860685" cy="480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1776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Giai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đoạn</a:t>
            </a:r>
            <a:r>
              <a:rPr lang="en-US" sz="2800" b="1" dirty="0">
                <a:solidFill>
                  <a:schemeClr val="tx2"/>
                </a:solidFill>
                <a:latin typeface="Nunito" panose="020B0604020202020204" pitchFamily="2" charset="0"/>
                <a:ea typeface="Source Sans Pro" panose="020B0503030403020204" pitchFamily="34" charset="0"/>
                <a:cs typeface="Nunito Black" charset="0"/>
              </a:rPr>
              <a:t> 1. </a:t>
            </a:r>
            <a:r>
              <a:rPr lang="en-US" sz="2800" b="1" dirty="0" err="1">
                <a:solidFill>
                  <a:schemeClr val="tx2"/>
                </a:solidFill>
                <a:latin typeface="Nunito" panose="020B0604020202020204" pitchFamily="2" charset="0"/>
                <a:ea typeface="Source Sans Pro" panose="020B0503030403020204" pitchFamily="34" charset="0"/>
                <a:cs typeface="Nunito Black" charset="0"/>
              </a:rPr>
              <a:t>Xây</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dựng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cây</a:t>
            </a:r>
            <a:r>
              <a:rPr lang="en-US" sz="2800" b="1" dirty="0">
                <a:solidFill>
                  <a:schemeClr val="tx2"/>
                </a:solidFill>
                <a:latin typeface="Nunito" panose="020B0604020202020204" pitchFamily="2" charset="0"/>
                <a:ea typeface="Source Sans Pro" panose="020B0503030403020204" pitchFamily="34" charset="0"/>
                <a:cs typeface="Nunito Black" charset="0"/>
              </a:rPr>
              <a:t> CF</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943897"/>
            <a:ext cx="10923639" cy="4801314"/>
          </a:xfrm>
          <a:prstGeom prst="rect">
            <a:avLst/>
          </a:prstGeom>
          <a:noFill/>
        </p:spPr>
        <p:txBody>
          <a:bodyPr wrap="square" rtlCol="0">
            <a:spAutoFit/>
          </a:bodyPr>
          <a:lstStyle/>
          <a:p>
            <a:pPr>
              <a:lnSpc>
                <a:spcPct val="200000"/>
              </a:lnSpc>
            </a:pPr>
            <a:r>
              <a:rPr lang="en-US" b="1" dirty="0" err="1">
                <a:latin typeface="Nunito" pitchFamily="2" charset="0"/>
              </a:rPr>
              <a:t>Các</a:t>
            </a:r>
            <a:r>
              <a:rPr lang="en-US" b="1" dirty="0">
                <a:latin typeface="Nunito" pitchFamily="2" charset="0"/>
              </a:rPr>
              <a:t> </a:t>
            </a:r>
            <a:r>
              <a:rPr lang="en-US" b="1" dirty="0" err="1">
                <a:latin typeface="Nunito" pitchFamily="2" charset="0"/>
              </a:rPr>
              <a:t>bước</a:t>
            </a:r>
            <a:r>
              <a:rPr lang="en-US" b="1" dirty="0">
                <a:latin typeface="Nunito" pitchFamily="2" charset="0"/>
              </a:rPr>
              <a:t> </a:t>
            </a:r>
            <a:r>
              <a:rPr lang="en-US" b="1" dirty="0" err="1">
                <a:latin typeface="Nunito" pitchFamily="2" charset="0"/>
              </a:rPr>
              <a:t>xây</a:t>
            </a:r>
            <a:r>
              <a:rPr lang="en-US" b="1" dirty="0">
                <a:latin typeface="Nunito" pitchFamily="2" charset="0"/>
              </a:rPr>
              <a:t> </a:t>
            </a:r>
            <a:r>
              <a:rPr lang="en-US" b="1" dirty="0" err="1">
                <a:latin typeface="Nunito" pitchFamily="2" charset="0"/>
              </a:rPr>
              <a:t>dựng</a:t>
            </a:r>
            <a:r>
              <a:rPr lang="en-US" b="1" dirty="0">
                <a:latin typeface="Nunito" pitchFamily="2" charset="0"/>
              </a:rPr>
              <a:t> </a:t>
            </a:r>
            <a:r>
              <a:rPr lang="en-US" b="1" dirty="0" err="1">
                <a:latin typeface="Nunito" pitchFamily="2" charset="0"/>
              </a:rPr>
              <a:t>cây</a:t>
            </a:r>
            <a:r>
              <a:rPr lang="en-US" b="1" dirty="0">
                <a:latin typeface="Nunito" pitchFamily="2" charset="0"/>
              </a:rPr>
              <a:t> CF</a:t>
            </a:r>
          </a:p>
          <a:p>
            <a:pPr marL="285750" indent="-285750">
              <a:buFont typeface="Arial" panose="020B0604020202020204" pitchFamily="34" charset="0"/>
              <a:buChar char="•"/>
            </a:pPr>
            <a:r>
              <a:rPr lang="en-US" b="1" dirty="0" err="1">
                <a:latin typeface="Nunito" pitchFamily="2" charset="0"/>
              </a:rPr>
              <a:t>Bước</a:t>
            </a:r>
            <a:r>
              <a:rPr lang="en-US" b="1" dirty="0">
                <a:latin typeface="Nunito" pitchFamily="2" charset="0"/>
              </a:rPr>
              <a:t> 1:</a:t>
            </a:r>
            <a:r>
              <a:rPr lang="en-US" dirty="0">
                <a:latin typeface="Nunito" pitchFamily="2" charset="0"/>
              </a:rPr>
              <a:t> Khi </a:t>
            </a:r>
            <a:r>
              <a:rPr lang="en-US" dirty="0" err="1">
                <a:latin typeface="Nunito" pitchFamily="2" charset="0"/>
              </a:rPr>
              <a:t>một</a:t>
            </a:r>
            <a:r>
              <a:rPr lang="en-US" dirty="0">
                <a:latin typeface="Nunito" pitchFamily="2" charset="0"/>
              </a:rPr>
              <a:t> </a:t>
            </a:r>
            <a:r>
              <a:rPr lang="en-US" dirty="0" err="1">
                <a:latin typeface="Nunito" pitchFamily="2" charset="0"/>
              </a:rPr>
              <a:t>đối</a:t>
            </a:r>
            <a:r>
              <a:rPr lang="en-US" dirty="0">
                <a:latin typeface="Nunito" pitchFamily="2" charset="0"/>
              </a:rPr>
              <a:t> </a:t>
            </a:r>
            <a:r>
              <a:rPr lang="en-US" dirty="0" err="1">
                <a:latin typeface="Nunito" pitchFamily="2" charset="0"/>
              </a:rPr>
              <a:t>tượng</a:t>
            </a:r>
            <a:r>
              <a:rPr lang="en-US" dirty="0">
                <a:latin typeface="Nunito" pitchFamily="2" charset="0"/>
              </a:rPr>
              <a:t> </a:t>
            </a:r>
            <a:r>
              <a:rPr lang="en-US" dirty="0" err="1">
                <a:latin typeface="Nunito" pitchFamily="2" charset="0"/>
              </a:rPr>
              <a:t>dữ</a:t>
            </a:r>
            <a:r>
              <a:rPr lang="en-US" dirty="0">
                <a:latin typeface="Nunito" pitchFamily="2" charset="0"/>
              </a:rPr>
              <a:t> </a:t>
            </a:r>
            <a:r>
              <a:rPr lang="en-US" dirty="0" err="1">
                <a:latin typeface="Nunito" pitchFamily="2" charset="0"/>
              </a:rPr>
              <a:t>liệu</a:t>
            </a:r>
            <a:r>
              <a:rPr lang="en-US" dirty="0">
                <a:latin typeface="Nunito" pitchFamily="2" charset="0"/>
              </a:rPr>
              <a:t> </a:t>
            </a:r>
            <a:r>
              <a:rPr lang="en-US" dirty="0" err="1">
                <a:latin typeface="Nunito" pitchFamily="2" charset="0"/>
              </a:rPr>
              <a:t>được</a:t>
            </a:r>
            <a:r>
              <a:rPr lang="en-US" dirty="0">
                <a:latin typeface="Nunito" pitchFamily="2" charset="0"/>
              </a:rPr>
              <a:t> </a:t>
            </a:r>
            <a:r>
              <a:rPr lang="en-US" dirty="0" err="1">
                <a:latin typeface="Nunito" pitchFamily="2" charset="0"/>
              </a:rPr>
              <a:t>xét</a:t>
            </a:r>
            <a:r>
              <a:rPr lang="en-US" dirty="0">
                <a:latin typeface="Nunito" pitchFamily="2" charset="0"/>
              </a:rPr>
              <a:t>, </a:t>
            </a:r>
            <a:r>
              <a:rPr lang="en-US" sz="1800" dirty="0">
                <a:effectLst/>
                <a:latin typeface="Nunito" pitchFamily="2" charset="0"/>
                <a:ea typeface="Calibri" panose="020F0502020204030204" pitchFamily="34" charset="0"/>
                <a:cs typeface="Times New Roman" panose="02020603050405020304" pitchFamily="18" charset="0"/>
              </a:rPr>
              <a:t>BIRCH so </a:t>
            </a:r>
            <a:r>
              <a:rPr lang="en-US" sz="1800" dirty="0" err="1">
                <a:effectLst/>
                <a:latin typeface="Nunito" pitchFamily="2" charset="0"/>
                <a:ea typeface="Calibri" panose="020F0502020204030204" pitchFamily="34" charset="0"/>
                <a:cs typeface="Times New Roman" panose="02020603050405020304" pitchFamily="18" charset="0"/>
              </a:rPr>
              <a:t>sánh</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vị</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trí</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của</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đối</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tượng</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đó</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với</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vị</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trí</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của</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mỗi</a:t>
            </a:r>
            <a:r>
              <a:rPr lang="en-US" sz="1800" dirty="0">
                <a:effectLst/>
                <a:latin typeface="Nunito" pitchFamily="2" charset="0"/>
                <a:ea typeface="Calibri" panose="020F0502020204030204" pitchFamily="34" charset="0"/>
                <a:cs typeface="Times New Roman" panose="02020603050405020304" pitchFamily="18" charset="0"/>
              </a:rPr>
              <a:t> CF </a:t>
            </a:r>
            <a:r>
              <a:rPr lang="en-US" sz="1800" dirty="0" err="1">
                <a:effectLst/>
                <a:latin typeface="Nunito" pitchFamily="2" charset="0"/>
                <a:ea typeface="Calibri" panose="020F0502020204030204" pitchFamily="34" charset="0"/>
                <a:cs typeface="Times New Roman" panose="02020603050405020304" pitchFamily="18" charset="0"/>
              </a:rPr>
              <a:t>trong</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nút</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gốc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và</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sau</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đó</a:t>
            </a:r>
            <a:r>
              <a:rPr lang="en-US" dirty="0">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chuyển</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đối</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tượng</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đó</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đến</a:t>
            </a:r>
            <a:r>
              <a:rPr lang="en-US" dirty="0">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nút</a:t>
            </a:r>
            <a:r>
              <a:rPr lang="en-US" sz="1800" dirty="0">
                <a:effectLst/>
                <a:latin typeface="Nunito" pitchFamily="2" charset="0"/>
                <a:ea typeface="Calibri" panose="020F0502020204030204" pitchFamily="34" charset="0"/>
                <a:cs typeface="Times New Roman" panose="02020603050405020304" pitchFamily="18" charset="0"/>
              </a:rPr>
              <a:t> CF </a:t>
            </a:r>
            <a:r>
              <a:rPr lang="en-US" sz="1800" dirty="0" err="1">
                <a:effectLst/>
                <a:latin typeface="Nunito" pitchFamily="2" charset="0"/>
                <a:ea typeface="Calibri" panose="020F0502020204030204" pitchFamily="34" charset="0"/>
                <a:cs typeface="Times New Roman" panose="02020603050405020304" pitchFamily="18" charset="0"/>
              </a:rPr>
              <a:t>gần</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nhất</a:t>
            </a:r>
            <a:r>
              <a:rPr lang="en-US" sz="1800" dirty="0">
                <a:effectLst/>
                <a:latin typeface="Nunito" pitchFamily="2"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US" sz="1800" b="1" dirty="0">
              <a:effectLst/>
              <a:latin typeface="Nunito" pitchFamily="2"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b="1" dirty="0" err="1">
                <a:latin typeface="Nunito" pitchFamily="2" charset="0"/>
                <a:ea typeface="Calibri" panose="020F0502020204030204" pitchFamily="34" charset="0"/>
                <a:cs typeface="Times New Roman" panose="02020603050405020304" pitchFamily="18" charset="0"/>
              </a:rPr>
              <a:t>Bước</a:t>
            </a:r>
            <a:r>
              <a:rPr lang="en-US" b="1" dirty="0">
                <a:latin typeface="Nunito" pitchFamily="2" charset="0"/>
                <a:ea typeface="Calibri" panose="020F0502020204030204" pitchFamily="34" charset="0"/>
                <a:cs typeface="Times New Roman" panose="02020603050405020304" pitchFamily="18" charset="0"/>
              </a:rPr>
              <a:t> 2:</a:t>
            </a:r>
            <a:r>
              <a:rPr lang="en-US" dirty="0">
                <a:latin typeface="Nunito" pitchFamily="2" charset="0"/>
                <a:ea typeface="Calibri" panose="020F0502020204030204" pitchFamily="34" charset="0"/>
                <a:cs typeface="Times New Roman" panose="02020603050405020304" pitchFamily="18" charset="0"/>
              </a:rPr>
              <a:t> BIRCH so </a:t>
            </a:r>
            <a:r>
              <a:rPr lang="en-US" dirty="0" err="1">
                <a:latin typeface="Nunito" pitchFamily="2" charset="0"/>
                <a:ea typeface="Calibri" panose="020F0502020204030204" pitchFamily="34" charset="0"/>
                <a:cs typeface="Times New Roman" panose="02020603050405020304" pitchFamily="18" charset="0"/>
              </a:rPr>
              <a:t>sánh</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vị</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trí</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của</a:t>
            </a:r>
            <a:r>
              <a:rPr lang="en-US" dirty="0">
                <a:latin typeface="Nunito" pitchFamily="2" charset="0"/>
                <a:ea typeface="Calibri" panose="020F0502020204030204" pitchFamily="34" charset="0"/>
                <a:cs typeface="Times New Roman" panose="02020603050405020304" pitchFamily="18" charset="0"/>
              </a:rPr>
              <a:t> ĐTDL </a:t>
            </a:r>
            <a:r>
              <a:rPr lang="en-US" dirty="0" err="1">
                <a:latin typeface="Nunito" pitchFamily="2" charset="0"/>
                <a:ea typeface="Calibri" panose="020F0502020204030204" pitchFamily="34" charset="0"/>
                <a:cs typeface="Times New Roman" panose="02020603050405020304" pitchFamily="18" charset="0"/>
              </a:rPr>
              <a:t>đó</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với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mỗi</a:t>
            </a:r>
            <a:r>
              <a:rPr lang="en-US" dirty="0">
                <a:latin typeface="Nunito" pitchFamily="2" charset="0"/>
                <a:ea typeface="Calibri" panose="020F0502020204030204" pitchFamily="34" charset="0"/>
                <a:cs typeface="Times New Roman" panose="02020603050405020304" pitchFamily="18" charset="0"/>
              </a:rPr>
              <a:t> CF </a:t>
            </a:r>
            <a:r>
              <a:rPr lang="en-US" dirty="0" err="1">
                <a:latin typeface="Nunito" pitchFamily="2" charset="0"/>
                <a:ea typeface="Calibri" panose="020F0502020204030204" pitchFamily="34" charset="0"/>
                <a:cs typeface="Times New Roman" panose="02020603050405020304" pitchFamily="18" charset="0"/>
              </a:rPr>
              <a:t>của</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đã</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được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chọn</a:t>
            </a:r>
            <a:r>
              <a:rPr lang="en-US" dirty="0">
                <a:latin typeface="Nunito" pitchFamily="2" charset="0"/>
                <a:ea typeface="Calibri" panose="020F0502020204030204" pitchFamily="34" charset="0"/>
                <a:cs typeface="Times New Roman" panose="02020603050405020304" pitchFamily="18" charset="0"/>
              </a:rPr>
              <a:t> ở </a:t>
            </a:r>
            <a:r>
              <a:rPr lang="en-US" dirty="0" err="1">
                <a:latin typeface="Nunito" pitchFamily="2" charset="0"/>
                <a:ea typeface="Calibri" panose="020F0502020204030204" pitchFamily="34" charset="0"/>
                <a:cs typeface="Times New Roman" panose="02020603050405020304" pitchFamily="18" charset="0"/>
              </a:rPr>
              <a:t>bước</a:t>
            </a:r>
            <a:r>
              <a:rPr lang="en-US" dirty="0">
                <a:latin typeface="Nunito" pitchFamily="2" charset="0"/>
                <a:ea typeface="Calibri" panose="020F0502020204030204" pitchFamily="34" charset="0"/>
                <a:cs typeface="Times New Roman" panose="02020603050405020304" pitchFamily="18" charset="0"/>
              </a:rPr>
              <a:t> 1. BIRCH </a:t>
            </a:r>
            <a:r>
              <a:rPr lang="en-US" dirty="0" err="1">
                <a:latin typeface="Nunito" pitchFamily="2" charset="0"/>
                <a:ea typeface="Calibri" panose="020F0502020204030204" pitchFamily="34" charset="0"/>
                <a:cs typeface="Times New Roman" panose="02020603050405020304" pitchFamily="18" charset="0"/>
              </a:rPr>
              <a:t>tiếp</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tục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chuyển</a:t>
            </a:r>
            <a:r>
              <a:rPr lang="en-US" dirty="0">
                <a:latin typeface="Nunito" pitchFamily="2" charset="0"/>
                <a:ea typeface="Calibri" panose="020F0502020204030204" pitchFamily="34" charset="0"/>
                <a:cs typeface="Times New Roman" panose="02020603050405020304" pitchFamily="18" charset="0"/>
              </a:rPr>
              <a:t> ĐTDL </a:t>
            </a:r>
            <a:r>
              <a:rPr lang="en-US" dirty="0" err="1">
                <a:latin typeface="Nunito" pitchFamily="2" charset="0"/>
                <a:ea typeface="Calibri" panose="020F0502020204030204" pitchFamily="34" charset="0"/>
                <a:cs typeface="Times New Roman" panose="02020603050405020304" pitchFamily="18" charset="0"/>
              </a:rPr>
              <a:t>đến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CF </a:t>
            </a:r>
            <a:r>
              <a:rPr lang="en-US" dirty="0" err="1">
                <a:latin typeface="Nunito" pitchFamily="2" charset="0"/>
                <a:ea typeface="Calibri" panose="020F0502020204030204" pitchFamily="34" charset="0"/>
                <a:cs typeface="Times New Roman" panose="02020603050405020304" pitchFamily="18" charset="0"/>
              </a:rPr>
              <a:t>gần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nhất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Bước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này</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sẽ</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được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lặp</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lặp</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lại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cho</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đến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khi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gặp</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CF </a:t>
            </a:r>
            <a:r>
              <a:rPr lang="en-US" dirty="0" err="1">
                <a:latin typeface="Nunito" pitchFamily="2" charset="0"/>
                <a:ea typeface="Calibri" panose="020F0502020204030204" pitchFamily="34" charset="0"/>
                <a:cs typeface="Times New Roman" panose="02020603050405020304" pitchFamily="18" charset="0"/>
              </a:rPr>
              <a:t>chứa</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lá</a:t>
            </a:r>
            <a:r>
              <a:rPr lang="en-US" dirty="0">
                <a:latin typeface="Nunito" pitchFamily="2"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US" sz="1800" dirty="0">
              <a:effectLst/>
              <a:latin typeface="Nunito" pitchFamily="2"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b="1" dirty="0" err="1">
                <a:latin typeface="Nunito" pitchFamily="2" charset="0"/>
                <a:ea typeface="Calibri" panose="020F0502020204030204" pitchFamily="34" charset="0"/>
                <a:cs typeface="Times New Roman" panose="02020603050405020304" pitchFamily="18" charset="0"/>
              </a:rPr>
              <a:t>Bước</a:t>
            </a:r>
            <a:r>
              <a:rPr lang="en-US" b="1" dirty="0">
                <a:latin typeface="Nunito" pitchFamily="2" charset="0"/>
                <a:ea typeface="Calibri" panose="020F0502020204030204" pitchFamily="34" charset="0"/>
                <a:cs typeface="Times New Roman" panose="02020603050405020304" pitchFamily="18" charset="0"/>
              </a:rPr>
              <a:t> 3:</a:t>
            </a:r>
            <a:r>
              <a:rPr lang="en-US" dirty="0">
                <a:latin typeface="Nunito" pitchFamily="2" charset="0"/>
                <a:ea typeface="Calibri" panose="020F0502020204030204" pitchFamily="34" charset="0"/>
                <a:cs typeface="Times New Roman" panose="02020603050405020304" pitchFamily="18" charset="0"/>
              </a:rPr>
              <a:t> Khi </a:t>
            </a:r>
            <a:r>
              <a:rPr lang="en-US" dirty="0" err="1">
                <a:latin typeface="Nunito" pitchFamily="2" charset="0"/>
                <a:ea typeface="Calibri" panose="020F0502020204030204" pitchFamily="34" charset="0"/>
                <a:cs typeface="Times New Roman" panose="02020603050405020304" pitchFamily="18" charset="0"/>
              </a:rPr>
              <a:t>chuyển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đến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CF </a:t>
            </a:r>
            <a:r>
              <a:rPr lang="en-US" dirty="0" err="1">
                <a:latin typeface="Nunito" pitchFamily="2" charset="0"/>
                <a:ea typeface="Calibri" panose="020F0502020204030204" pitchFamily="34" charset="0"/>
                <a:cs typeface="Times New Roman" panose="02020603050405020304" pitchFamily="18" charset="0"/>
              </a:rPr>
              <a:t>chứa</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lá</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thì</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sẽ</a:t>
            </a:r>
            <a:r>
              <a:rPr lang="en-US" dirty="0">
                <a:latin typeface="Nunito" pitchFamily="2" charset="0"/>
                <a:ea typeface="Calibri" panose="020F0502020204030204" pitchFamily="34" charset="0"/>
                <a:cs typeface="Times New Roman" panose="02020603050405020304" pitchFamily="18" charset="0"/>
              </a:rPr>
              <a:t> so </a:t>
            </a:r>
            <a:r>
              <a:rPr lang="en-US" dirty="0" err="1">
                <a:latin typeface="Nunito" pitchFamily="2" charset="0"/>
                <a:ea typeface="Calibri" panose="020F0502020204030204" pitchFamily="34" charset="0"/>
                <a:cs typeface="Times New Roman" panose="02020603050405020304" pitchFamily="18" charset="0"/>
              </a:rPr>
              <a:t>sánh</a:t>
            </a:r>
            <a:r>
              <a:rPr lang="en-US" dirty="0">
                <a:latin typeface="Nunito" pitchFamily="2" charset="0"/>
                <a:ea typeface="Calibri" panose="020F0502020204030204" pitchFamily="34" charset="0"/>
                <a:cs typeface="Times New Roman" panose="02020603050405020304" pitchFamily="18" charset="0"/>
              </a:rPr>
              <a:t> ĐTDL </a:t>
            </a:r>
            <a:r>
              <a:rPr lang="en-US" dirty="0" err="1">
                <a:latin typeface="Nunito" pitchFamily="2" charset="0"/>
                <a:ea typeface="Calibri" panose="020F0502020204030204" pitchFamily="34" charset="0"/>
                <a:cs typeface="Times New Roman" panose="02020603050405020304" pitchFamily="18" charset="0"/>
              </a:rPr>
              <a:t>đó</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với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mỗi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lá</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và</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đưa</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nó</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đến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lá</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gần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nhất</a:t>
            </a:r>
            <a:r>
              <a:rPr lang="en-US" dirty="0">
                <a:latin typeface="Nunito" pitchFamily="2"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en-US" sz="1800" dirty="0">
              <a:effectLst/>
              <a:latin typeface="Nunito" pitchFamily="2"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b="1" dirty="0" err="1">
                <a:latin typeface="Nunito" pitchFamily="2" charset="0"/>
                <a:ea typeface="Calibri" panose="020F0502020204030204" pitchFamily="34" charset="0"/>
                <a:cs typeface="Times New Roman" panose="02020603050405020304" pitchFamily="18" charset="0"/>
              </a:rPr>
              <a:t>Bước</a:t>
            </a:r>
            <a:r>
              <a:rPr lang="en-US" b="1" dirty="0">
                <a:latin typeface="Nunito" pitchFamily="2" charset="0"/>
                <a:ea typeface="Calibri" panose="020F0502020204030204" pitchFamily="34" charset="0"/>
                <a:cs typeface="Times New Roman" panose="02020603050405020304" pitchFamily="18" charset="0"/>
              </a:rPr>
              <a:t> 4:</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Bước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này</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sẽ</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thực</a:t>
            </a:r>
            <a:r>
              <a:rPr lang="en-US" dirty="0">
                <a:latin typeface="Nunito" pitchFamily="2" charset="0"/>
                <a:ea typeface="Calibri" panose="020F0502020204030204" pitchFamily="34" charset="0"/>
                <a:cs typeface="Times New Roman" panose="02020603050405020304" pitchFamily="18" charset="0"/>
              </a:rPr>
              <a:t> 1 </a:t>
            </a:r>
            <a:r>
              <a:rPr lang="en-US" dirty="0" err="1">
                <a:latin typeface="Nunito" pitchFamily="2" charset="0"/>
                <a:ea typeface="Calibri" panose="020F0502020204030204" pitchFamily="34" charset="0"/>
                <a:cs typeface="Times New Roman" panose="02020603050405020304" pitchFamily="18" charset="0"/>
              </a:rPr>
              <a:t>trong</a:t>
            </a:r>
            <a:r>
              <a:rPr lang="en-US" dirty="0">
                <a:latin typeface="Nunito" pitchFamily="2" charset="0"/>
                <a:ea typeface="Calibri" panose="020F0502020204030204" pitchFamily="34" charset="0"/>
                <a:cs typeface="Times New Roman" panose="02020603050405020304" pitchFamily="18" charset="0"/>
              </a:rPr>
              <a:t> 2 </a:t>
            </a:r>
            <a:r>
              <a:rPr lang="en-US" dirty="0" err="1">
                <a:latin typeface="Nunito" pitchFamily="2" charset="0"/>
                <a:ea typeface="Calibri" panose="020F0502020204030204" pitchFamily="34" charset="0"/>
                <a:cs typeface="Times New Roman" panose="02020603050405020304" pitchFamily="18" charset="0"/>
              </a:rPr>
              <a:t>hành</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động</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dưới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đây</a:t>
            </a:r>
            <a:endParaRPr lang="en-US" dirty="0">
              <a:latin typeface="Nunito" pitchFamily="2" charset="0"/>
              <a:ea typeface="Calibri" panose="020F0502020204030204" pitchFamily="34" charset="0"/>
              <a:cs typeface="Times New Roman" panose="02020603050405020304" pitchFamily="18" charset="0"/>
            </a:endParaRPr>
          </a:p>
          <a:p>
            <a:pPr marL="742950" lvl="1" indent="-285750">
              <a:buFont typeface="Wingdings" panose="05000000000000000000" pitchFamily="2" charset="2"/>
              <a:buChar char="§"/>
            </a:pPr>
            <a:r>
              <a:rPr lang="en-US" sz="1800" dirty="0">
                <a:effectLst/>
                <a:latin typeface="Nunito" pitchFamily="2" charset="0"/>
                <a:ea typeface="Calibri" panose="020F0502020204030204" pitchFamily="34" charset="0"/>
                <a:cs typeface="Times New Roman" panose="02020603050405020304" pitchFamily="18" charset="0"/>
              </a:rPr>
              <a:t>(a) </a:t>
            </a:r>
            <a:r>
              <a:rPr lang="en-US" sz="1800" dirty="0" err="1">
                <a:effectLst/>
                <a:latin typeface="Nunito" pitchFamily="2" charset="0"/>
                <a:ea typeface="Calibri" panose="020F0502020204030204" pitchFamily="34" charset="0"/>
                <a:cs typeface="Times New Roman" panose="02020603050405020304" pitchFamily="18" charset="0"/>
              </a:rPr>
              <a:t>Nếu</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bán</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kính</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của</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nút</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lá</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đã</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chọn</a:t>
            </a:r>
            <a:r>
              <a:rPr lang="en-US" sz="1800" dirty="0">
                <a:effectLst/>
                <a:latin typeface="Nunito" pitchFamily="2" charset="0"/>
                <a:ea typeface="Calibri" panose="020F0502020204030204" pitchFamily="34" charset="0"/>
                <a:cs typeface="Times New Roman" panose="02020603050405020304" pitchFamily="18" charset="0"/>
              </a:rPr>
              <a:t> bao </a:t>
            </a:r>
            <a:r>
              <a:rPr lang="en-US" sz="1800" dirty="0" err="1">
                <a:effectLst/>
                <a:latin typeface="Nunito" pitchFamily="2" charset="0"/>
                <a:ea typeface="Calibri" panose="020F0502020204030204" pitchFamily="34" charset="0"/>
                <a:cs typeface="Times New Roman" panose="02020603050405020304" pitchFamily="18" charset="0"/>
              </a:rPr>
              <a:t>gồm</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cả</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dữ</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liệu</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đang</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xét</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không</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vượt</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quá</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ngưỡng</a:t>
            </a:r>
            <a:r>
              <a:rPr lang="en-US" sz="1800" dirty="0">
                <a:effectLst/>
                <a:latin typeface="Nunito" pitchFamily="2" charset="0"/>
                <a:ea typeface="Calibri" panose="020F0502020204030204" pitchFamily="34" charset="0"/>
                <a:cs typeface="Times New Roman" panose="02020603050405020304" pitchFamily="18" charset="0"/>
              </a:rPr>
              <a:t> T </a:t>
            </a:r>
            <a:r>
              <a:rPr lang="en-US" sz="1800" dirty="0" err="1">
                <a:effectLst/>
                <a:latin typeface="Nunito" pitchFamily="2" charset="0"/>
                <a:ea typeface="Calibri" panose="020F0502020204030204" pitchFamily="34" charset="0"/>
                <a:cs typeface="Times New Roman" panose="02020603050405020304" pitchFamily="18" charset="0"/>
              </a:rPr>
              <a:t>và</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đạt</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số</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lượng</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cho</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phép</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tứ</a:t>
            </a:r>
            <a:r>
              <a:rPr lang="en-US" dirty="0" err="1">
                <a:latin typeface="Nunito" pitchFamily="2" charset="0"/>
                <a:ea typeface="Calibri" panose="020F0502020204030204" pitchFamily="34" charset="0"/>
                <a:cs typeface="Times New Roman" panose="02020603050405020304" pitchFamily="18" charset="0"/>
              </a:rPr>
              <a:t>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là</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tham</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số</a:t>
            </a:r>
            <a:r>
              <a:rPr lang="en-US" dirty="0">
                <a:latin typeface="Nunito" pitchFamily="2" charset="0"/>
                <a:ea typeface="Calibri" panose="020F0502020204030204" pitchFamily="34" charset="0"/>
                <a:cs typeface="Times New Roman" panose="02020603050405020304" pitchFamily="18" charset="0"/>
              </a:rPr>
              <a:t> L</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thì</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gắn</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vào</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nút</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lá</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đó</a:t>
            </a:r>
            <a:r>
              <a:rPr lang="en-US" sz="1800" dirty="0">
                <a:effectLst/>
                <a:latin typeface="Nunito" pitchFamily="2" charset="0"/>
                <a:ea typeface="Calibri" panose="020F0502020204030204" pitchFamily="34" charset="0"/>
                <a:cs typeface="Times New Roman" panose="02020603050405020304" pitchFamily="18" charset="0"/>
              </a:rPr>
              <a:t>. </a:t>
            </a:r>
          </a:p>
          <a:p>
            <a:pPr marL="742950" lvl="1" indent="-285750">
              <a:buFont typeface="Wingdings" panose="05000000000000000000" pitchFamily="2" charset="2"/>
              <a:buChar char="§"/>
            </a:pPr>
            <a:r>
              <a:rPr lang="en-US" dirty="0">
                <a:latin typeface="Nunito" pitchFamily="2" charset="0"/>
                <a:ea typeface="Calibri" panose="020F0502020204030204" pitchFamily="34" charset="0"/>
                <a:cs typeface="Times New Roman" panose="02020603050405020304" pitchFamily="18" charset="0"/>
              </a:rPr>
              <a:t>(b) </a:t>
            </a:r>
            <a:r>
              <a:rPr lang="vi-VN" dirty="0">
                <a:latin typeface="Nunito" pitchFamily="2" charset="0"/>
                <a:ea typeface="Calibri" panose="020F0502020204030204" pitchFamily="34" charset="0"/>
                <a:cs typeface="Times New Roman" panose="02020603050405020304" pitchFamily="18" charset="0"/>
              </a:rPr>
              <a:t>Nếu bán kính của lá vượt quá T thì một nút lá mới được hình thành,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lá</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mới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này</a:t>
            </a:r>
            <a:r>
              <a:rPr lang="en-US" dirty="0">
                <a:latin typeface="Nunito" pitchFamily="2" charset="0"/>
                <a:ea typeface="Calibri" panose="020F0502020204030204" pitchFamily="34" charset="0"/>
                <a:cs typeface="Times New Roman" panose="02020603050405020304" pitchFamily="18" charset="0"/>
              </a:rPr>
              <a:t> </a:t>
            </a:r>
            <a:r>
              <a:rPr lang="vi-VN" dirty="0">
                <a:latin typeface="Nunito" pitchFamily="2" charset="0"/>
                <a:ea typeface="Calibri" panose="020F0502020204030204" pitchFamily="34" charset="0"/>
                <a:cs typeface="Times New Roman" panose="02020603050405020304" pitchFamily="18" charset="0"/>
              </a:rPr>
              <a:t>chỉ</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chứa</a:t>
            </a:r>
            <a:r>
              <a:rPr lang="vi-VN"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đối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tượng</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dữ</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liệu</a:t>
            </a:r>
            <a:r>
              <a:rPr lang="vi-VN" dirty="0">
                <a:latin typeface="Nunito" pitchFamily="2" charset="0"/>
                <a:ea typeface="Calibri" panose="020F0502020204030204" pitchFamily="34" charset="0"/>
                <a:cs typeface="Times New Roman" panose="02020603050405020304" pitchFamily="18" charset="0"/>
              </a:rPr>
              <a:t> đang xét.</a:t>
            </a:r>
            <a:endParaRPr lang="en-US" dirty="0">
              <a:latin typeface="Nunito" pitchFamily="2" charset="0"/>
              <a:ea typeface="Calibri" panose="020F0502020204030204" pitchFamily="34" charset="0"/>
              <a:cs typeface="Times New Roman" panose="02020603050405020304" pitchFamily="18" charset="0"/>
            </a:endParaRPr>
          </a:p>
          <a:p>
            <a:pPr lvl="1"/>
            <a:r>
              <a:rPr lang="en-US" dirty="0">
                <a:latin typeface="Nunito" pitchFamily="2" charset="0"/>
                <a:ea typeface="Calibri" panose="020F0502020204030204" pitchFamily="34" charset="0"/>
                <a:cs typeface="Times New Roman" panose="02020603050405020304" pitchFamily="18" charset="0"/>
              </a:rPr>
              <a:t>Sau </a:t>
            </a:r>
            <a:r>
              <a:rPr lang="en-US" dirty="0" err="1">
                <a:latin typeface="Nunito" pitchFamily="2" charset="0"/>
                <a:ea typeface="Calibri" panose="020F0502020204030204" pitchFamily="34" charset="0"/>
                <a:cs typeface="Times New Roman" panose="02020603050405020304" pitchFamily="18" charset="0"/>
              </a:rPr>
              <a:t>khi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thực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hiện</a:t>
            </a:r>
            <a:r>
              <a:rPr lang="en-US" dirty="0">
                <a:latin typeface="Nunito" pitchFamily="2" charset="0"/>
                <a:ea typeface="Calibri" panose="020F0502020204030204" pitchFamily="34" charset="0"/>
                <a:cs typeface="Times New Roman" panose="02020603050405020304" pitchFamily="18" charset="0"/>
              </a:rPr>
              <a:t> 1 </a:t>
            </a:r>
            <a:r>
              <a:rPr lang="en-US" dirty="0" err="1">
                <a:latin typeface="Nunito" pitchFamily="2" charset="0"/>
                <a:ea typeface="Calibri" panose="020F0502020204030204" pitchFamily="34" charset="0"/>
                <a:cs typeface="Times New Roman" panose="02020603050405020304" pitchFamily="18" charset="0"/>
              </a:rPr>
              <a:t>trong</a:t>
            </a:r>
            <a:r>
              <a:rPr lang="en-US" dirty="0">
                <a:latin typeface="Nunito" pitchFamily="2" charset="0"/>
                <a:ea typeface="Calibri" panose="020F0502020204030204" pitchFamily="34" charset="0"/>
                <a:cs typeface="Times New Roman" panose="02020603050405020304" pitchFamily="18" charset="0"/>
              </a:rPr>
              <a:t> 2 </a:t>
            </a:r>
            <a:r>
              <a:rPr lang="en-US" dirty="0" err="1">
                <a:latin typeface="Nunito" pitchFamily="2" charset="0"/>
                <a:ea typeface="Calibri" panose="020F0502020204030204" pitchFamily="34" charset="0"/>
                <a:cs typeface="Times New Roman" panose="02020603050405020304" pitchFamily="18" charset="0"/>
              </a:rPr>
              <a:t>hành</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động</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thì</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cần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phải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cập</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nhật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lại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giá</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trị</a:t>
            </a:r>
            <a:r>
              <a:rPr lang="en-US" dirty="0">
                <a:latin typeface="Nunito" pitchFamily="2" charset="0"/>
                <a:ea typeface="Calibri" panose="020F0502020204030204" pitchFamily="34" charset="0"/>
                <a:cs typeface="Times New Roman" panose="02020603050405020304" pitchFamily="18" charset="0"/>
              </a:rPr>
              <a:t> CF </a:t>
            </a:r>
            <a:r>
              <a:rPr lang="en-US" dirty="0" err="1">
                <a:latin typeface="Nunito" pitchFamily="2" charset="0"/>
                <a:ea typeface="Calibri" panose="020F0502020204030204" pitchFamily="34" charset="0"/>
                <a:cs typeface="Times New Roman" panose="02020603050405020304" pitchFamily="18" charset="0"/>
              </a:rPr>
              <a:t>cho</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các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liên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quan</a:t>
            </a:r>
            <a:r>
              <a:rPr lang="en-US" dirty="0">
                <a:latin typeface="Nunito" pitchFamily="2" charset="0"/>
                <a:ea typeface="Calibri" panose="020F0502020204030204" pitchFamily="34" charset="0"/>
                <a:cs typeface="Times New Roman" panose="02020603050405020304" pitchFamily="18" charset="0"/>
              </a:rPr>
              <a:t>.</a:t>
            </a:r>
            <a:endParaRPr lang="en-US" dirty="0">
              <a:effectLst/>
              <a:latin typeface="Nunito"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761306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Giai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đoạn</a:t>
            </a:r>
            <a:r>
              <a:rPr lang="en-US" sz="2800" b="1" dirty="0">
                <a:solidFill>
                  <a:schemeClr val="tx2"/>
                </a:solidFill>
                <a:latin typeface="Nunito" panose="020B0604020202020204" pitchFamily="2" charset="0"/>
                <a:ea typeface="Source Sans Pro" panose="020B0503030403020204" pitchFamily="34" charset="0"/>
                <a:cs typeface="Nunito Black" charset="0"/>
              </a:rPr>
              <a:t> 1. </a:t>
            </a:r>
            <a:r>
              <a:rPr lang="en-US" sz="2800" b="1" dirty="0" err="1">
                <a:solidFill>
                  <a:schemeClr val="tx2"/>
                </a:solidFill>
                <a:latin typeface="Nunito" panose="020B0604020202020204" pitchFamily="2" charset="0"/>
                <a:ea typeface="Source Sans Pro" panose="020B0503030403020204" pitchFamily="34" charset="0"/>
                <a:cs typeface="Nunito Black" charset="0"/>
              </a:rPr>
              <a:t>Xây</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dựng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cây</a:t>
            </a:r>
            <a:r>
              <a:rPr lang="en-US" sz="2800" b="1" dirty="0">
                <a:solidFill>
                  <a:schemeClr val="tx2"/>
                </a:solidFill>
                <a:latin typeface="Nunito" panose="020B0604020202020204" pitchFamily="2" charset="0"/>
                <a:ea typeface="Source Sans Pro" panose="020B0503030403020204" pitchFamily="34" charset="0"/>
                <a:cs typeface="Nunito Black" charset="0"/>
              </a:rPr>
              <a:t> CF</a:t>
            </a:r>
          </a:p>
        </p:txBody>
      </p:sp>
      <p:sp>
        <p:nvSpPr>
          <p:cNvPr id="14" name="TextBox 13">
            <a:extLst>
              <a:ext uri="{FF2B5EF4-FFF2-40B4-BE49-F238E27FC236}">
                <a16:creationId xmlns:a16="http://schemas.microsoft.com/office/drawing/2014/main" id="{1317D664-D8B6-494E-8274-F424B398A26E}"/>
              </a:ext>
            </a:extLst>
          </p:cNvPr>
          <p:cNvSpPr txBox="1"/>
          <p:nvPr/>
        </p:nvSpPr>
        <p:spPr>
          <a:xfrm>
            <a:off x="786579" y="1082024"/>
            <a:ext cx="4581832" cy="369332"/>
          </a:xfrm>
          <a:prstGeom prst="rect">
            <a:avLst/>
          </a:prstGeom>
          <a:noFill/>
        </p:spPr>
        <p:txBody>
          <a:bodyPr wrap="square" rtlCol="0">
            <a:spAutoFit/>
          </a:bodyPr>
          <a:lstStyle/>
          <a:p>
            <a:r>
              <a:rPr lang="en-US" dirty="0">
                <a:solidFill>
                  <a:srgbClr val="FF0000"/>
                </a:solidFill>
                <a:latin typeface="Nunito" pitchFamily="2" charset="0"/>
              </a:rPr>
              <a:t>x1 = 0.5, </a:t>
            </a:r>
            <a:r>
              <a:rPr lang="en-US" dirty="0">
                <a:solidFill>
                  <a:schemeClr val="bg2">
                    <a:lumMod val="50000"/>
                  </a:schemeClr>
                </a:solidFill>
                <a:latin typeface="Nunito" pitchFamily="2" charset="0"/>
              </a:rPr>
              <a:t>x2 = 0.25, x3 = 0, x4 = 0.65</a:t>
            </a:r>
          </a:p>
        </p:txBody>
      </p:sp>
      <p:sp>
        <p:nvSpPr>
          <p:cNvPr id="15" name="TextBox 14">
            <a:extLst>
              <a:ext uri="{FF2B5EF4-FFF2-40B4-BE49-F238E27FC236}">
                <a16:creationId xmlns:a16="http://schemas.microsoft.com/office/drawing/2014/main" id="{4990D57B-35F3-4767-B1F6-52A96DB1E1DE}"/>
              </a:ext>
            </a:extLst>
          </p:cNvPr>
          <p:cNvSpPr txBox="1"/>
          <p:nvPr/>
        </p:nvSpPr>
        <p:spPr>
          <a:xfrm>
            <a:off x="5565058" y="1798956"/>
            <a:ext cx="5289755" cy="888705"/>
          </a:xfrm>
          <a:prstGeom prst="rect">
            <a:avLst/>
          </a:prstGeom>
          <a:noFill/>
        </p:spPr>
        <p:txBody>
          <a:bodyPr wrap="square" rtlCol="0">
            <a:spAutoFit/>
          </a:bodyPr>
          <a:lstStyle/>
          <a:p>
            <a:pPr>
              <a:lnSpc>
                <a:spcPct val="150000"/>
              </a:lnSpc>
            </a:pPr>
            <a:r>
              <a:rPr lang="en-US" dirty="0" err="1">
                <a:latin typeface="Nunito" pitchFamily="2" charset="0"/>
              </a:rPr>
              <a:t>Vì</a:t>
            </a:r>
            <a:r>
              <a:rPr lang="en-US" dirty="0">
                <a:latin typeface="Nunito" pitchFamily="2" charset="0"/>
              </a:rPr>
              <a:t> </a:t>
            </a:r>
            <a:r>
              <a:rPr lang="en-US" dirty="0" err="1">
                <a:latin typeface="Nunito" pitchFamily="2" charset="0"/>
              </a:rPr>
              <a:t>chưa</a:t>
            </a:r>
            <a:r>
              <a:rPr lang="en-US" dirty="0">
                <a:latin typeface="Nunito" pitchFamily="2" charset="0"/>
              </a:rPr>
              <a:t> </a:t>
            </a:r>
            <a:r>
              <a:rPr lang="en-US" dirty="0" err="1">
                <a:latin typeface="Nunito" pitchFamily="2" charset="0"/>
              </a:rPr>
              <a:t>có</a:t>
            </a:r>
            <a:r>
              <a:rPr lang="en-US" dirty="0">
                <a:latin typeface="Nunito" pitchFamily="2" charset="0"/>
              </a:rPr>
              <a:t> </a:t>
            </a:r>
            <a:r>
              <a:rPr lang="en-US" dirty="0" err="1">
                <a:latin typeface="Nunito" pitchFamily="2" charset="0"/>
              </a:rPr>
              <a:t>dữ</a:t>
            </a:r>
            <a:r>
              <a:rPr lang="en-US" dirty="0">
                <a:latin typeface="Nunito" pitchFamily="2" charset="0"/>
              </a:rPr>
              <a:t> </a:t>
            </a:r>
            <a:r>
              <a:rPr lang="en-US" dirty="0" err="1">
                <a:latin typeface="Nunito" pitchFamily="2" charset="0"/>
              </a:rPr>
              <a:t>liệu</a:t>
            </a:r>
            <a:r>
              <a:rPr lang="en-US" dirty="0">
                <a:latin typeface="Nunito" pitchFamily="2" charset="0"/>
              </a:rPr>
              <a:t> </a:t>
            </a:r>
            <a:r>
              <a:rPr lang="en-US" dirty="0" err="1">
                <a:latin typeface="Nunito" pitchFamily="2" charset="0"/>
              </a:rPr>
              <a:t>trong</a:t>
            </a:r>
            <a:r>
              <a:rPr lang="en-US" dirty="0">
                <a:latin typeface="Nunito" pitchFamily="2" charset="0"/>
              </a:rPr>
              <a:t> </a:t>
            </a:r>
            <a:r>
              <a:rPr lang="en-US" dirty="0" err="1">
                <a:latin typeface="Nunito" pitchFamily="2" charset="0"/>
              </a:rPr>
              <a:t>cây</a:t>
            </a:r>
            <a:r>
              <a:rPr lang="en-US" dirty="0">
                <a:latin typeface="Nunito" pitchFamily="2" charset="0"/>
              </a:rPr>
              <a:t> </a:t>
            </a:r>
            <a:r>
              <a:rPr lang="en-US" dirty="0" err="1">
                <a:latin typeface="Nunito" pitchFamily="2" charset="0"/>
              </a:rPr>
              <a:t>nên</a:t>
            </a:r>
            <a:r>
              <a:rPr lang="en-US" dirty="0">
                <a:latin typeface="Nunito" pitchFamily="2" charset="0"/>
              </a:rPr>
              <a:t> </a:t>
            </a:r>
            <a:r>
              <a:rPr lang="en-US" dirty="0" err="1">
                <a:latin typeface="Nunito" pitchFamily="2" charset="0"/>
              </a:rPr>
              <a:t>dữ</a:t>
            </a:r>
            <a:r>
              <a:rPr lang="en-US" dirty="0">
                <a:latin typeface="Nunito" pitchFamily="2" charset="0"/>
              </a:rPr>
              <a:t> </a:t>
            </a:r>
            <a:r>
              <a:rPr lang="en-US" dirty="0" err="1">
                <a:latin typeface="Nunito" pitchFamily="2" charset="0"/>
              </a:rPr>
              <a:t>liệu</a:t>
            </a:r>
            <a:r>
              <a:rPr lang="en-US" dirty="0">
                <a:latin typeface="Nunito" pitchFamily="2" charset="0"/>
              </a:rPr>
              <a:t> </a:t>
            </a:r>
            <a:r>
              <a:rPr lang="en-US" dirty="0" err="1">
                <a:latin typeface="Nunito" pitchFamily="2" charset="0"/>
              </a:rPr>
              <a:t>đang</a:t>
            </a:r>
            <a:r>
              <a:rPr lang="en-US" dirty="0">
                <a:latin typeface="Nunito" pitchFamily="2" charset="0"/>
              </a:rPr>
              <a:t> </a:t>
            </a:r>
            <a:r>
              <a:rPr lang="en-US" dirty="0" err="1">
                <a:latin typeface="Nunito" pitchFamily="2" charset="0"/>
              </a:rPr>
              <a:t>xét</a:t>
            </a:r>
            <a:r>
              <a:rPr lang="en-US" dirty="0">
                <a:latin typeface="Nunito" pitchFamily="2" charset="0"/>
              </a:rPr>
              <a:t> </a:t>
            </a:r>
            <a:r>
              <a:rPr lang="en-US" dirty="0" err="1">
                <a:latin typeface="Nunito" pitchFamily="2" charset="0"/>
              </a:rPr>
              <a:t>được</a:t>
            </a:r>
            <a:r>
              <a:rPr lang="en-US" dirty="0">
                <a:latin typeface="Nunito" pitchFamily="2" charset="0"/>
              </a:rPr>
              <a:t> </a:t>
            </a:r>
            <a:r>
              <a:rPr lang="en-US" dirty="0" err="1">
                <a:latin typeface="Nunito" pitchFamily="2" charset="0"/>
              </a:rPr>
              <a:t>đưa</a:t>
            </a:r>
            <a:r>
              <a:rPr lang="en-US" dirty="0">
                <a:latin typeface="Nunito" pitchFamily="2" charset="0"/>
              </a:rPr>
              <a:t> </a:t>
            </a:r>
            <a:r>
              <a:rPr lang="en-US" dirty="0" err="1">
                <a:latin typeface="Nunito" pitchFamily="2" charset="0"/>
              </a:rPr>
              <a:t>đến</a:t>
            </a:r>
            <a:r>
              <a:rPr lang="en-US" dirty="0">
                <a:latin typeface="Nunito" pitchFamily="2" charset="0"/>
              </a:rPr>
              <a:t> </a:t>
            </a:r>
            <a:r>
              <a:rPr lang="en-US" dirty="0" err="1">
                <a:latin typeface="Nunito" pitchFamily="2" charset="0"/>
              </a:rPr>
              <a:t>nút</a:t>
            </a:r>
            <a:r>
              <a:rPr lang="en-US" dirty="0">
                <a:latin typeface="Nunito" pitchFamily="2" charset="0"/>
              </a:rPr>
              <a:t> </a:t>
            </a:r>
            <a:r>
              <a:rPr lang="en-US" dirty="0" err="1">
                <a:latin typeface="Nunito" pitchFamily="2" charset="0"/>
              </a:rPr>
              <a:t>gốc</a:t>
            </a:r>
            <a:r>
              <a:rPr lang="en-US" dirty="0">
                <a:latin typeface="Nunito" pitchFamily="2" charset="0"/>
              </a:rPr>
              <a:t>.</a:t>
            </a:r>
          </a:p>
        </p:txBody>
      </p:sp>
      <p:grpSp>
        <p:nvGrpSpPr>
          <p:cNvPr id="17" name="Group 16">
            <a:extLst>
              <a:ext uri="{FF2B5EF4-FFF2-40B4-BE49-F238E27FC236}">
                <a16:creationId xmlns:a16="http://schemas.microsoft.com/office/drawing/2014/main" id="{DF389225-58DD-454A-A2BD-77F3FC99EDC5}"/>
              </a:ext>
            </a:extLst>
          </p:cNvPr>
          <p:cNvGrpSpPr/>
          <p:nvPr/>
        </p:nvGrpSpPr>
        <p:grpSpPr>
          <a:xfrm>
            <a:off x="1406013" y="1651472"/>
            <a:ext cx="2753032" cy="2360089"/>
            <a:chOff x="1406013" y="1651472"/>
            <a:chExt cx="2753032" cy="2360089"/>
          </a:xfrm>
        </p:grpSpPr>
        <p:pic>
          <p:nvPicPr>
            <p:cNvPr id="18" name="Picture 17">
              <a:extLst>
                <a:ext uri="{FF2B5EF4-FFF2-40B4-BE49-F238E27FC236}">
                  <a16:creationId xmlns:a16="http://schemas.microsoft.com/office/drawing/2014/main" id="{EF877A02-6498-4114-B632-D7621FA809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06013" y="1651472"/>
              <a:ext cx="2753032" cy="2360089"/>
            </a:xfrm>
            <a:prstGeom prst="rect">
              <a:avLst/>
            </a:prstGeom>
            <a:noFill/>
            <a:ln>
              <a:noFill/>
            </a:ln>
          </p:spPr>
        </p:pic>
        <p:sp>
          <p:nvSpPr>
            <p:cNvPr id="19" name="Rectangle 18">
              <a:extLst>
                <a:ext uri="{FF2B5EF4-FFF2-40B4-BE49-F238E27FC236}">
                  <a16:creationId xmlns:a16="http://schemas.microsoft.com/office/drawing/2014/main" id="{261C7F9D-734E-4E53-B779-966D16BD8FA5}"/>
                </a:ext>
              </a:extLst>
            </p:cNvPr>
            <p:cNvSpPr/>
            <p:nvPr/>
          </p:nvSpPr>
          <p:spPr>
            <a:xfrm>
              <a:off x="2828545" y="3480816"/>
              <a:ext cx="48768" cy="146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24826AB4-9070-41C0-B263-A312A1D6B1E6}"/>
              </a:ext>
            </a:extLst>
          </p:cNvPr>
          <p:cNvSpPr txBox="1"/>
          <p:nvPr/>
        </p:nvSpPr>
        <p:spPr>
          <a:xfrm>
            <a:off x="5929509" y="1025516"/>
            <a:ext cx="3119120" cy="369332"/>
          </a:xfrm>
          <a:prstGeom prst="rect">
            <a:avLst/>
          </a:prstGeom>
          <a:noFill/>
        </p:spPr>
        <p:txBody>
          <a:bodyPr wrap="square" rtlCol="0">
            <a:spAutoFit/>
          </a:bodyPr>
          <a:lstStyle/>
          <a:p>
            <a:r>
              <a:rPr lang="en-US" dirty="0"/>
              <a:t>T = 0.15, B = 2, L = 2</a:t>
            </a:r>
          </a:p>
        </p:txBody>
      </p:sp>
    </p:spTree>
    <p:extLst>
      <p:ext uri="{BB962C8B-B14F-4D97-AF65-F5344CB8AC3E}">
        <p14:creationId xmlns:p14="http://schemas.microsoft.com/office/powerpoint/2010/main" val="8994855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Giai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đoạn</a:t>
            </a:r>
            <a:r>
              <a:rPr lang="en-US" sz="2800" b="1" dirty="0">
                <a:solidFill>
                  <a:schemeClr val="tx2"/>
                </a:solidFill>
                <a:latin typeface="Nunito" panose="020B0604020202020204" pitchFamily="2" charset="0"/>
                <a:ea typeface="Source Sans Pro" panose="020B0503030403020204" pitchFamily="34" charset="0"/>
                <a:cs typeface="Nunito Black" charset="0"/>
              </a:rPr>
              <a:t> 1. </a:t>
            </a:r>
            <a:r>
              <a:rPr lang="en-US" sz="2800" b="1" dirty="0" err="1">
                <a:solidFill>
                  <a:schemeClr val="tx2"/>
                </a:solidFill>
                <a:latin typeface="Nunito" panose="020B0604020202020204" pitchFamily="2" charset="0"/>
                <a:ea typeface="Source Sans Pro" panose="020B0503030403020204" pitchFamily="34" charset="0"/>
                <a:cs typeface="Nunito Black" charset="0"/>
              </a:rPr>
              <a:t>Xây</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dựng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cây</a:t>
            </a:r>
            <a:r>
              <a:rPr lang="en-US" sz="2800" b="1" dirty="0">
                <a:solidFill>
                  <a:schemeClr val="tx2"/>
                </a:solidFill>
                <a:latin typeface="Nunito" panose="020B0604020202020204" pitchFamily="2" charset="0"/>
                <a:ea typeface="Source Sans Pro" panose="020B0503030403020204" pitchFamily="34" charset="0"/>
                <a:cs typeface="Nunito Black" charset="0"/>
              </a:rPr>
              <a:t> CF</a:t>
            </a:r>
          </a:p>
        </p:txBody>
      </p:sp>
      <p:sp>
        <p:nvSpPr>
          <p:cNvPr id="14" name="TextBox 13">
            <a:extLst>
              <a:ext uri="{FF2B5EF4-FFF2-40B4-BE49-F238E27FC236}">
                <a16:creationId xmlns:a16="http://schemas.microsoft.com/office/drawing/2014/main" id="{1317D664-D8B6-494E-8274-F424B398A26E}"/>
              </a:ext>
            </a:extLst>
          </p:cNvPr>
          <p:cNvSpPr txBox="1"/>
          <p:nvPr/>
        </p:nvSpPr>
        <p:spPr>
          <a:xfrm>
            <a:off x="786579" y="1082024"/>
            <a:ext cx="4581832" cy="369332"/>
          </a:xfrm>
          <a:prstGeom prst="rect">
            <a:avLst/>
          </a:prstGeom>
          <a:noFill/>
        </p:spPr>
        <p:txBody>
          <a:bodyPr wrap="square" rtlCol="0">
            <a:spAutoFit/>
          </a:bodyPr>
          <a:lstStyle/>
          <a:p>
            <a:r>
              <a:rPr lang="en-US" dirty="0">
                <a:solidFill>
                  <a:schemeClr val="bg2">
                    <a:lumMod val="50000"/>
                  </a:schemeClr>
                </a:solidFill>
                <a:latin typeface="Nunito" pitchFamily="2" charset="0"/>
              </a:rPr>
              <a:t>x1 = 0.5, </a:t>
            </a:r>
            <a:r>
              <a:rPr lang="en-US" dirty="0">
                <a:solidFill>
                  <a:srgbClr val="FF0000"/>
                </a:solidFill>
                <a:latin typeface="Nunito" pitchFamily="2" charset="0"/>
              </a:rPr>
              <a:t>x2 = 0.25, </a:t>
            </a:r>
            <a:r>
              <a:rPr lang="en-US" dirty="0">
                <a:solidFill>
                  <a:schemeClr val="bg2">
                    <a:lumMod val="50000"/>
                  </a:schemeClr>
                </a:solidFill>
                <a:latin typeface="Nunito" pitchFamily="2" charset="0"/>
              </a:rPr>
              <a:t>x3 = 0, x4 = 0.65</a:t>
            </a:r>
          </a:p>
        </p:txBody>
      </p:sp>
      <p:sp>
        <p:nvSpPr>
          <p:cNvPr id="15" name="TextBox 14">
            <a:extLst>
              <a:ext uri="{FF2B5EF4-FFF2-40B4-BE49-F238E27FC236}">
                <a16:creationId xmlns:a16="http://schemas.microsoft.com/office/drawing/2014/main" id="{4990D57B-35F3-4767-B1F6-52A96DB1E1DE}"/>
              </a:ext>
            </a:extLst>
          </p:cNvPr>
          <p:cNvSpPr txBox="1"/>
          <p:nvPr/>
        </p:nvSpPr>
        <p:spPr>
          <a:xfrm>
            <a:off x="5425440" y="1752600"/>
            <a:ext cx="6164580" cy="1169551"/>
          </a:xfrm>
          <a:prstGeom prst="rect">
            <a:avLst/>
          </a:prstGeom>
          <a:noFill/>
        </p:spPr>
        <p:txBody>
          <a:bodyPr wrap="square" rtlCol="0">
            <a:spAutoFit/>
          </a:bodyPr>
          <a:lstStyle/>
          <a:p>
            <a:pPr>
              <a:lnSpc>
                <a:spcPct val="150000"/>
              </a:lnSpc>
            </a:pPr>
            <a:r>
              <a:rPr lang="vi-VN" sz="1600" dirty="0">
                <a:latin typeface="Nunito" pitchFamily="2" charset="0"/>
              </a:rPr>
              <a:t>x2 = 0.25 được </a:t>
            </a:r>
            <a:r>
              <a:rPr lang="en-US" sz="1600" dirty="0" err="1">
                <a:latin typeface="Nunito" pitchFamily="2" charset="0"/>
              </a:rPr>
              <a:t>duyệt</a:t>
            </a:r>
            <a:r>
              <a:rPr lang="vi-VN" sz="1600" dirty="0">
                <a:latin typeface="Nunito" pitchFamily="2" charset="0"/>
              </a:rPr>
              <a:t>. BIRCH chuyển x2 đến Leaf1. Bán kính của Leaf1 bây giờ R = 0.126 &lt; T = 0.15, do đó x2 được gán cho Leaf1. Giá trị CF của CF1 sau đó được cập nhật</a:t>
            </a:r>
            <a:r>
              <a:rPr lang="en-US" sz="1600" dirty="0">
                <a:latin typeface="Nunito" pitchFamily="2" charset="0"/>
              </a:rPr>
              <a:t> </a:t>
            </a:r>
            <a:r>
              <a:rPr lang="en-US" sz="1600" dirty="0" err="1">
                <a:latin typeface="Nunito" pitchFamily="2" charset="0"/>
              </a:rPr>
              <a:t>lại</a:t>
            </a:r>
            <a:r>
              <a:rPr lang="en-US" sz="1600" dirty="0">
                <a:latin typeface="Nunito" pitchFamily="2" charset="0"/>
              </a:rPr>
              <a:t>.</a:t>
            </a:r>
          </a:p>
        </p:txBody>
      </p:sp>
      <p:grpSp>
        <p:nvGrpSpPr>
          <p:cNvPr id="18" name="Group 17">
            <a:extLst>
              <a:ext uri="{FF2B5EF4-FFF2-40B4-BE49-F238E27FC236}">
                <a16:creationId xmlns:a16="http://schemas.microsoft.com/office/drawing/2014/main" id="{B564ACF5-4800-40A9-A626-CA312B1F06FB}"/>
              </a:ext>
            </a:extLst>
          </p:cNvPr>
          <p:cNvGrpSpPr/>
          <p:nvPr/>
        </p:nvGrpSpPr>
        <p:grpSpPr>
          <a:xfrm>
            <a:off x="1337187" y="1752600"/>
            <a:ext cx="3194173" cy="2407943"/>
            <a:chOff x="1337187" y="1752600"/>
            <a:chExt cx="3194173" cy="2407943"/>
          </a:xfrm>
        </p:grpSpPr>
        <p:pic>
          <p:nvPicPr>
            <p:cNvPr id="17" name="Picture 16">
              <a:extLst>
                <a:ext uri="{FF2B5EF4-FFF2-40B4-BE49-F238E27FC236}">
                  <a16:creationId xmlns:a16="http://schemas.microsoft.com/office/drawing/2014/main" id="{B849CB98-F487-45AC-BD7C-DDFA3D88A9D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37187" y="1752600"/>
              <a:ext cx="3194173" cy="2407943"/>
            </a:xfrm>
            <a:prstGeom prst="rect">
              <a:avLst/>
            </a:prstGeom>
            <a:noFill/>
            <a:ln>
              <a:noFill/>
            </a:ln>
          </p:spPr>
        </p:pic>
        <p:sp>
          <p:nvSpPr>
            <p:cNvPr id="13" name="Rectangle 12">
              <a:extLst>
                <a:ext uri="{FF2B5EF4-FFF2-40B4-BE49-F238E27FC236}">
                  <a16:creationId xmlns:a16="http://schemas.microsoft.com/office/drawing/2014/main" id="{A33B805D-F297-4332-B4FD-E49834E3C181}"/>
                </a:ext>
              </a:extLst>
            </p:cNvPr>
            <p:cNvSpPr/>
            <p:nvPr/>
          </p:nvSpPr>
          <p:spPr>
            <a:xfrm>
              <a:off x="2799366" y="3379470"/>
              <a:ext cx="63849" cy="133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FAA91C6-C7AE-4340-AE8E-0DBE5948436E}"/>
                  </a:ext>
                </a:extLst>
              </p:cNvPr>
              <p:cNvSpPr txBox="1"/>
              <p:nvPr/>
            </p:nvSpPr>
            <p:spPr>
              <a:xfrm>
                <a:off x="5494020" y="3278451"/>
                <a:ext cx="6096000"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i="0">
                          <a:latin typeface="Cambria Math" panose="02040503050406030204" pitchFamily="18" charset="0"/>
                        </a:rPr>
                        <m:t>=</m:t>
                      </m:r>
                      <m:rad>
                        <m:radPr>
                          <m:degHide m:val="on"/>
                          <m:ctrlPr>
                            <a:rPr lang="en-US" i="1">
                              <a:solidFill>
                                <a:srgbClr val="836967"/>
                              </a:solidFill>
                              <a:latin typeface="Cambria Math" panose="02040503050406030204" pitchFamily="18" charset="0"/>
                            </a:rPr>
                          </m:ctrlPr>
                        </m:radPr>
                        <m:deg/>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𝑆𝑆</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𝐿𝑆</m:t>
                                      </m:r>
                                    </m:e>
                                    <m:sup>
                                      <m:r>
                                        <a:rPr lang="en-US" i="0">
                                          <a:latin typeface="Cambria Math" panose="02040503050406030204" pitchFamily="18" charset="0"/>
                                        </a:rPr>
                                        <m:t>2</m:t>
                                      </m:r>
                                    </m:sup>
                                  </m:sSup>
                                </m:num>
                                <m:den>
                                  <m:r>
                                    <a:rPr lang="en-US" i="1">
                                      <a:latin typeface="Cambria Math" panose="02040503050406030204" pitchFamily="18" charset="0"/>
                                    </a:rPr>
                                    <m:t>𝑛</m:t>
                                  </m:r>
                                </m:den>
                              </m:f>
                            </m:num>
                            <m:den>
                              <m:r>
                                <a:rPr lang="en-US" i="1">
                                  <a:latin typeface="Cambria Math" panose="02040503050406030204" pitchFamily="18" charset="0"/>
                                </a:rPr>
                                <m:t>𝑛</m:t>
                              </m:r>
                            </m:den>
                          </m:f>
                        </m:e>
                      </m:rad>
                    </m:oMath>
                  </m:oMathPara>
                </a14:m>
                <a:endParaRPr lang="en-US" dirty="0"/>
              </a:p>
            </p:txBody>
          </p:sp>
        </mc:Choice>
        <mc:Fallback xmlns="">
          <p:sp>
            <p:nvSpPr>
              <p:cNvPr id="9" name="TextBox 8">
                <a:extLst>
                  <a:ext uri="{FF2B5EF4-FFF2-40B4-BE49-F238E27FC236}">
                    <a16:creationId xmlns:a16="http://schemas.microsoft.com/office/drawing/2014/main" id="{5FAA91C6-C7AE-4340-AE8E-0DBE5948436E}"/>
                  </a:ext>
                </a:extLst>
              </p:cNvPr>
              <p:cNvSpPr txBox="1">
                <a:spLocks noRot="1" noChangeAspect="1" noMove="1" noResize="1" noEditPoints="1" noAdjustHandles="1" noChangeArrowheads="1" noChangeShapeType="1" noTextEdit="1"/>
              </p:cNvSpPr>
              <p:nvPr/>
            </p:nvSpPr>
            <p:spPr>
              <a:xfrm>
                <a:off x="5494020" y="3278451"/>
                <a:ext cx="6096000" cy="910699"/>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F4F3594-7FDC-4AC4-AE8E-21C8A04AA981}"/>
              </a:ext>
            </a:extLst>
          </p:cNvPr>
          <p:cNvSpPr txBox="1"/>
          <p:nvPr/>
        </p:nvSpPr>
        <p:spPr>
          <a:xfrm>
            <a:off x="5929509" y="1025516"/>
            <a:ext cx="3119120" cy="369332"/>
          </a:xfrm>
          <a:prstGeom prst="rect">
            <a:avLst/>
          </a:prstGeom>
          <a:noFill/>
        </p:spPr>
        <p:txBody>
          <a:bodyPr wrap="square" rtlCol="0">
            <a:spAutoFit/>
          </a:bodyPr>
          <a:lstStyle/>
          <a:p>
            <a:r>
              <a:rPr lang="en-US" dirty="0"/>
              <a:t>T = 0.15, B = 2, L = 2</a:t>
            </a:r>
          </a:p>
        </p:txBody>
      </p:sp>
    </p:spTree>
    <p:extLst>
      <p:ext uri="{BB962C8B-B14F-4D97-AF65-F5344CB8AC3E}">
        <p14:creationId xmlns:p14="http://schemas.microsoft.com/office/powerpoint/2010/main" val="30523846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Giai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đoạn</a:t>
            </a:r>
            <a:r>
              <a:rPr lang="en-US" sz="2800" b="1" dirty="0">
                <a:solidFill>
                  <a:schemeClr val="tx2"/>
                </a:solidFill>
                <a:latin typeface="Nunito" panose="020B0604020202020204" pitchFamily="2" charset="0"/>
                <a:ea typeface="Source Sans Pro" panose="020B0503030403020204" pitchFamily="34" charset="0"/>
                <a:cs typeface="Nunito Black" charset="0"/>
              </a:rPr>
              <a:t> 1. </a:t>
            </a:r>
            <a:r>
              <a:rPr lang="en-US" sz="2800" b="1" dirty="0" err="1">
                <a:solidFill>
                  <a:schemeClr val="tx2"/>
                </a:solidFill>
                <a:latin typeface="Nunito" panose="020B0604020202020204" pitchFamily="2" charset="0"/>
                <a:ea typeface="Source Sans Pro" panose="020B0503030403020204" pitchFamily="34" charset="0"/>
                <a:cs typeface="Nunito Black" charset="0"/>
              </a:rPr>
              <a:t>Xây</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dựng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cây</a:t>
            </a:r>
            <a:r>
              <a:rPr lang="en-US" sz="2800" b="1" dirty="0">
                <a:solidFill>
                  <a:schemeClr val="tx2"/>
                </a:solidFill>
                <a:latin typeface="Nunito" panose="020B0604020202020204" pitchFamily="2" charset="0"/>
                <a:ea typeface="Source Sans Pro" panose="020B0503030403020204" pitchFamily="34" charset="0"/>
                <a:cs typeface="Nunito Black" charset="0"/>
              </a:rPr>
              <a:t> CF</a:t>
            </a:r>
          </a:p>
        </p:txBody>
      </p:sp>
      <p:sp>
        <p:nvSpPr>
          <p:cNvPr id="14" name="TextBox 13">
            <a:extLst>
              <a:ext uri="{FF2B5EF4-FFF2-40B4-BE49-F238E27FC236}">
                <a16:creationId xmlns:a16="http://schemas.microsoft.com/office/drawing/2014/main" id="{1317D664-D8B6-494E-8274-F424B398A26E}"/>
              </a:ext>
            </a:extLst>
          </p:cNvPr>
          <p:cNvSpPr txBox="1"/>
          <p:nvPr/>
        </p:nvSpPr>
        <p:spPr>
          <a:xfrm>
            <a:off x="786579" y="1082024"/>
            <a:ext cx="4581832" cy="369332"/>
          </a:xfrm>
          <a:prstGeom prst="rect">
            <a:avLst/>
          </a:prstGeom>
          <a:noFill/>
        </p:spPr>
        <p:txBody>
          <a:bodyPr wrap="square" rtlCol="0">
            <a:spAutoFit/>
          </a:bodyPr>
          <a:lstStyle/>
          <a:p>
            <a:r>
              <a:rPr lang="en-US" dirty="0">
                <a:solidFill>
                  <a:schemeClr val="bg2">
                    <a:lumMod val="50000"/>
                  </a:schemeClr>
                </a:solidFill>
                <a:latin typeface="Nunito" pitchFamily="2" charset="0"/>
              </a:rPr>
              <a:t>x1 = 0.5, x2 = 0.25, </a:t>
            </a:r>
            <a:r>
              <a:rPr lang="en-US" dirty="0">
                <a:solidFill>
                  <a:srgbClr val="FF0000"/>
                </a:solidFill>
                <a:latin typeface="Nunito" pitchFamily="2" charset="0"/>
              </a:rPr>
              <a:t>x3 = 0, </a:t>
            </a:r>
            <a:r>
              <a:rPr lang="en-US" dirty="0">
                <a:solidFill>
                  <a:schemeClr val="bg2">
                    <a:lumMod val="50000"/>
                  </a:schemeClr>
                </a:solidFill>
                <a:latin typeface="Nunito" pitchFamily="2" charset="0"/>
              </a:rPr>
              <a:t>x4 = 0.65</a:t>
            </a:r>
          </a:p>
        </p:txBody>
      </p:sp>
      <p:sp>
        <p:nvSpPr>
          <p:cNvPr id="15" name="TextBox 14">
            <a:extLst>
              <a:ext uri="{FF2B5EF4-FFF2-40B4-BE49-F238E27FC236}">
                <a16:creationId xmlns:a16="http://schemas.microsoft.com/office/drawing/2014/main" id="{4990D57B-35F3-4767-B1F6-52A96DB1E1DE}"/>
              </a:ext>
            </a:extLst>
          </p:cNvPr>
          <p:cNvSpPr txBox="1"/>
          <p:nvPr/>
        </p:nvSpPr>
        <p:spPr>
          <a:xfrm>
            <a:off x="5425440" y="1752600"/>
            <a:ext cx="6164580" cy="1908215"/>
          </a:xfrm>
          <a:prstGeom prst="rect">
            <a:avLst/>
          </a:prstGeom>
          <a:noFill/>
        </p:spPr>
        <p:txBody>
          <a:bodyPr wrap="square" rtlCol="0">
            <a:spAutoFit/>
          </a:bodyPr>
          <a:lstStyle/>
          <a:p>
            <a:pPr>
              <a:lnSpc>
                <a:spcPct val="150000"/>
              </a:lnSpc>
            </a:pPr>
            <a:r>
              <a:rPr lang="vi-VN" sz="1600" dirty="0">
                <a:latin typeface="Nunito" pitchFamily="2" charset="0"/>
              </a:rPr>
              <a:t>x3 = 0 được </a:t>
            </a:r>
            <a:r>
              <a:rPr lang="en-US" sz="1600" dirty="0" err="1">
                <a:latin typeface="Nunito" pitchFamily="2" charset="0"/>
              </a:rPr>
              <a:t>duyệt</a:t>
            </a:r>
            <a:r>
              <a:rPr lang="vi-VN" sz="1600" dirty="0">
                <a:latin typeface="Nunito" pitchFamily="2" charset="0"/>
              </a:rPr>
              <a:t>. BIRCH chuyển x3 đến Leaf1. Tuy nhiên, bán kính của Leaf1 giờ đã tăng lên R = 0.205 &gt; T = 0.15. Giá trị ngưỡng T = 0.15 bị vượt quá, vì vậy x3 không được gán cho Leaf1. Thay vào đó, một lá mới được khởi tạo, được gọi là Leaf2, chỉ chứa x3. CF1 và CF2 được cập nhật lại</a:t>
            </a:r>
            <a:r>
              <a:rPr lang="en-US" sz="1600" dirty="0">
                <a:latin typeface="Nunito" pitchFamily="2" charset="0"/>
              </a:rPr>
              <a:t>.</a:t>
            </a:r>
          </a:p>
        </p:txBody>
      </p:sp>
      <p:grpSp>
        <p:nvGrpSpPr>
          <p:cNvPr id="3" name="Group 2">
            <a:extLst>
              <a:ext uri="{FF2B5EF4-FFF2-40B4-BE49-F238E27FC236}">
                <a16:creationId xmlns:a16="http://schemas.microsoft.com/office/drawing/2014/main" id="{BFB16C1D-496A-4B89-BDE0-C10F1A7B6040}"/>
              </a:ext>
            </a:extLst>
          </p:cNvPr>
          <p:cNvGrpSpPr/>
          <p:nvPr/>
        </p:nvGrpSpPr>
        <p:grpSpPr>
          <a:xfrm>
            <a:off x="968692" y="1734443"/>
            <a:ext cx="3852617" cy="2190750"/>
            <a:chOff x="968692" y="1734443"/>
            <a:chExt cx="3852617" cy="2190750"/>
          </a:xfrm>
        </p:grpSpPr>
        <p:pic>
          <p:nvPicPr>
            <p:cNvPr id="8" name="Picture 7">
              <a:extLst>
                <a:ext uri="{FF2B5EF4-FFF2-40B4-BE49-F238E27FC236}">
                  <a16:creationId xmlns:a16="http://schemas.microsoft.com/office/drawing/2014/main" id="{85E34A3D-1ABC-4A91-AEA7-A62DC2D532B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68692" y="1734443"/>
              <a:ext cx="3852617" cy="2190750"/>
            </a:xfrm>
            <a:prstGeom prst="rect">
              <a:avLst/>
            </a:prstGeom>
            <a:noFill/>
            <a:ln>
              <a:noFill/>
            </a:ln>
          </p:spPr>
        </p:pic>
        <p:sp>
          <p:nvSpPr>
            <p:cNvPr id="2" name="Rectangle 1">
              <a:extLst>
                <a:ext uri="{FF2B5EF4-FFF2-40B4-BE49-F238E27FC236}">
                  <a16:creationId xmlns:a16="http://schemas.microsoft.com/office/drawing/2014/main" id="{9F05F555-4850-42B3-8E80-467C711C7CEE}"/>
                </a:ext>
              </a:extLst>
            </p:cNvPr>
            <p:cNvSpPr/>
            <p:nvPr/>
          </p:nvSpPr>
          <p:spPr>
            <a:xfrm>
              <a:off x="1831340" y="3296920"/>
              <a:ext cx="48260" cy="86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1B62E09E-95D0-4753-8296-7F477583B767}"/>
              </a:ext>
            </a:extLst>
          </p:cNvPr>
          <p:cNvSpPr txBox="1"/>
          <p:nvPr/>
        </p:nvSpPr>
        <p:spPr>
          <a:xfrm>
            <a:off x="5929509" y="1080500"/>
            <a:ext cx="3119120" cy="369332"/>
          </a:xfrm>
          <a:prstGeom prst="rect">
            <a:avLst/>
          </a:prstGeom>
          <a:noFill/>
        </p:spPr>
        <p:txBody>
          <a:bodyPr wrap="square" rtlCol="0">
            <a:spAutoFit/>
          </a:bodyPr>
          <a:lstStyle/>
          <a:p>
            <a:r>
              <a:rPr lang="en-US" dirty="0"/>
              <a:t>T = 0.15, B = 2, L = 2</a:t>
            </a:r>
          </a:p>
        </p:txBody>
      </p:sp>
    </p:spTree>
    <p:extLst>
      <p:ext uri="{BB962C8B-B14F-4D97-AF65-F5344CB8AC3E}">
        <p14:creationId xmlns:p14="http://schemas.microsoft.com/office/powerpoint/2010/main" val="24388283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Giai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đoạn</a:t>
            </a:r>
            <a:r>
              <a:rPr lang="en-US" sz="2800" b="1" dirty="0">
                <a:solidFill>
                  <a:schemeClr val="tx2"/>
                </a:solidFill>
                <a:latin typeface="Nunito" panose="020B0604020202020204" pitchFamily="2" charset="0"/>
                <a:ea typeface="Source Sans Pro" panose="020B0503030403020204" pitchFamily="34" charset="0"/>
                <a:cs typeface="Nunito Black" charset="0"/>
              </a:rPr>
              <a:t> 1. </a:t>
            </a:r>
            <a:r>
              <a:rPr lang="en-US" sz="2800" b="1" dirty="0" err="1">
                <a:solidFill>
                  <a:schemeClr val="tx2"/>
                </a:solidFill>
                <a:latin typeface="Nunito" panose="020B0604020202020204" pitchFamily="2" charset="0"/>
                <a:ea typeface="Source Sans Pro" panose="020B0503030403020204" pitchFamily="34" charset="0"/>
                <a:cs typeface="Nunito Black" charset="0"/>
              </a:rPr>
              <a:t>Xây</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dựng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cây</a:t>
            </a:r>
            <a:r>
              <a:rPr lang="en-US" sz="2800" b="1" dirty="0">
                <a:solidFill>
                  <a:schemeClr val="tx2"/>
                </a:solidFill>
                <a:latin typeface="Nunito" panose="020B0604020202020204" pitchFamily="2" charset="0"/>
                <a:ea typeface="Source Sans Pro" panose="020B0503030403020204" pitchFamily="34" charset="0"/>
                <a:cs typeface="Nunito Black" charset="0"/>
              </a:rPr>
              <a:t> CF</a:t>
            </a:r>
          </a:p>
        </p:txBody>
      </p:sp>
      <p:sp>
        <p:nvSpPr>
          <p:cNvPr id="14" name="TextBox 13">
            <a:extLst>
              <a:ext uri="{FF2B5EF4-FFF2-40B4-BE49-F238E27FC236}">
                <a16:creationId xmlns:a16="http://schemas.microsoft.com/office/drawing/2014/main" id="{1317D664-D8B6-494E-8274-F424B398A26E}"/>
              </a:ext>
            </a:extLst>
          </p:cNvPr>
          <p:cNvSpPr txBox="1"/>
          <p:nvPr/>
        </p:nvSpPr>
        <p:spPr>
          <a:xfrm>
            <a:off x="786579" y="1082024"/>
            <a:ext cx="4581832" cy="369332"/>
          </a:xfrm>
          <a:prstGeom prst="rect">
            <a:avLst/>
          </a:prstGeom>
          <a:noFill/>
        </p:spPr>
        <p:txBody>
          <a:bodyPr wrap="square" rtlCol="0">
            <a:spAutoFit/>
          </a:bodyPr>
          <a:lstStyle/>
          <a:p>
            <a:r>
              <a:rPr lang="en-US" dirty="0">
                <a:solidFill>
                  <a:schemeClr val="bg2">
                    <a:lumMod val="50000"/>
                  </a:schemeClr>
                </a:solidFill>
                <a:latin typeface="Nunito" pitchFamily="2" charset="0"/>
              </a:rPr>
              <a:t>x1 = 0.5, x2 = 0.25, x3 = 0, </a:t>
            </a:r>
            <a:r>
              <a:rPr lang="en-US" dirty="0">
                <a:solidFill>
                  <a:srgbClr val="FF0000"/>
                </a:solidFill>
                <a:latin typeface="Nunito" pitchFamily="2" charset="0"/>
              </a:rPr>
              <a:t>x4 = 0.65</a:t>
            </a:r>
          </a:p>
        </p:txBody>
      </p:sp>
      <p:sp>
        <p:nvSpPr>
          <p:cNvPr id="15" name="TextBox 14">
            <a:extLst>
              <a:ext uri="{FF2B5EF4-FFF2-40B4-BE49-F238E27FC236}">
                <a16:creationId xmlns:a16="http://schemas.microsoft.com/office/drawing/2014/main" id="{4990D57B-35F3-4767-B1F6-52A96DB1E1DE}"/>
              </a:ext>
            </a:extLst>
          </p:cNvPr>
          <p:cNvSpPr txBox="1"/>
          <p:nvPr/>
        </p:nvSpPr>
        <p:spPr>
          <a:xfrm>
            <a:off x="5425440" y="1752600"/>
            <a:ext cx="6164580" cy="3385542"/>
          </a:xfrm>
          <a:prstGeom prst="rect">
            <a:avLst/>
          </a:prstGeom>
          <a:noFill/>
        </p:spPr>
        <p:txBody>
          <a:bodyPr wrap="square" rtlCol="0">
            <a:spAutoFit/>
          </a:bodyPr>
          <a:lstStyle/>
          <a:p>
            <a:pPr>
              <a:lnSpc>
                <a:spcPct val="150000"/>
              </a:lnSpc>
            </a:pPr>
            <a:r>
              <a:rPr lang="vi-VN" sz="1600" dirty="0">
                <a:latin typeface="Nunito" pitchFamily="2" charset="0"/>
              </a:rPr>
              <a:t>x4 = 0.65 được </a:t>
            </a:r>
            <a:r>
              <a:rPr lang="en-US" sz="1600" dirty="0" err="1">
                <a:latin typeface="Nunito" pitchFamily="2" charset="0"/>
              </a:rPr>
              <a:t>duyệt</a:t>
            </a:r>
            <a:r>
              <a:rPr lang="vi-VN" sz="1600" dirty="0">
                <a:latin typeface="Nunito" pitchFamily="2" charset="0"/>
              </a:rPr>
              <a:t>. BIRCH so sánh x4 với vị trí của CF1 và CF2. </a:t>
            </a:r>
            <a:endParaRPr lang="en-US" sz="1600" dirty="0">
              <a:latin typeface="Nunito" pitchFamily="2" charset="0"/>
            </a:endParaRPr>
          </a:p>
          <a:p>
            <a:pPr>
              <a:lnSpc>
                <a:spcPct val="150000"/>
              </a:lnSpc>
            </a:pPr>
            <a:r>
              <a:rPr lang="vi-VN" sz="1600" dirty="0">
                <a:latin typeface="Nunito" pitchFamily="2" charset="0"/>
              </a:rPr>
              <a:t>x4 gần với</a:t>
            </a:r>
            <a:r>
              <a:rPr lang="en-US" sz="1600" dirty="0">
                <a:latin typeface="Nunito" pitchFamily="2" charset="0"/>
              </a:rPr>
              <a:t> </a:t>
            </a:r>
            <a:r>
              <a:rPr lang="vi-VN" sz="1600" dirty="0">
                <a:latin typeface="Nunito" pitchFamily="2" charset="0"/>
              </a:rPr>
              <a:t>CF1 hơn CF2. BIRCH</a:t>
            </a:r>
            <a:r>
              <a:rPr lang="en-US" sz="1600" dirty="0">
                <a:latin typeface="Nunito" pitchFamily="2" charset="0"/>
              </a:rPr>
              <a:t> </a:t>
            </a:r>
            <a:r>
              <a:rPr lang="vi-VN" sz="1600" dirty="0">
                <a:latin typeface="Nunito" pitchFamily="2" charset="0"/>
              </a:rPr>
              <a:t>chuyển x4 đến CF1. </a:t>
            </a:r>
            <a:endParaRPr lang="en-US" sz="1600" dirty="0">
              <a:latin typeface="Nunito" pitchFamily="2" charset="0"/>
            </a:endParaRPr>
          </a:p>
          <a:p>
            <a:pPr>
              <a:lnSpc>
                <a:spcPct val="150000"/>
              </a:lnSpc>
            </a:pPr>
            <a:endParaRPr lang="en-US" sz="1600" dirty="0">
              <a:latin typeface="Nunito" pitchFamily="2" charset="0"/>
            </a:endParaRPr>
          </a:p>
          <a:p>
            <a:pPr>
              <a:lnSpc>
                <a:spcPct val="150000"/>
              </a:lnSpc>
            </a:pPr>
            <a:r>
              <a:rPr lang="en-US" sz="1600" dirty="0" err="1">
                <a:latin typeface="Nunito" pitchFamily="2" charset="0"/>
              </a:rPr>
              <a:t>Nhưng</a:t>
            </a:r>
            <a:r>
              <a:rPr lang="en-US" sz="1600" dirty="0">
                <a:latin typeface="Nunito" pitchFamily="2" charset="0"/>
              </a:rPr>
              <a:t> Leaf1 </a:t>
            </a:r>
            <a:r>
              <a:rPr lang="en-US" sz="1600" dirty="0" err="1">
                <a:latin typeface="Nunito" pitchFamily="2" charset="0"/>
              </a:rPr>
              <a:t>đã</a:t>
            </a:r>
            <a:r>
              <a:rPr lang="en-US" sz="1600" dirty="0">
                <a:latin typeface="Nunito" pitchFamily="2" charset="0"/>
              </a:rPr>
              <a:t> </a:t>
            </a:r>
            <a:r>
              <a:rPr lang="en-US" sz="1600" dirty="0" err="1">
                <a:latin typeface="Nunito" pitchFamily="2" charset="0"/>
              </a:rPr>
              <a:t>đủ</a:t>
            </a:r>
            <a:r>
              <a:rPr lang="en-US" sz="1600" dirty="0">
                <a:latin typeface="Nunito" pitchFamily="2" charset="0"/>
              </a:rPr>
              <a:t> </a:t>
            </a:r>
            <a:r>
              <a:rPr lang="en-US" sz="1600" dirty="0" err="1">
                <a:latin typeface="Nunito" pitchFamily="2" charset="0"/>
              </a:rPr>
              <a:t>số</a:t>
            </a:r>
            <a:r>
              <a:rPr lang="en-US" sz="1600" dirty="0">
                <a:latin typeface="Nunito" pitchFamily="2" charset="0"/>
              </a:rPr>
              <a:t> </a:t>
            </a:r>
            <a:r>
              <a:rPr lang="en-US" sz="1600" dirty="0" err="1">
                <a:latin typeface="Nunito" pitchFamily="2" charset="0"/>
              </a:rPr>
              <a:t>lượng</a:t>
            </a:r>
            <a:r>
              <a:rPr lang="en-US" sz="1600" dirty="0">
                <a:latin typeface="Nunito" pitchFamily="2" charset="0"/>
              </a:rPr>
              <a:t> L </a:t>
            </a:r>
            <a:r>
              <a:rPr lang="en-US" sz="1600" dirty="0" err="1">
                <a:latin typeface="Nunito" pitchFamily="2" charset="0"/>
              </a:rPr>
              <a:t>nên</a:t>
            </a:r>
            <a:r>
              <a:rPr lang="en-US" sz="1600" dirty="0">
                <a:latin typeface="Nunito" pitchFamily="2" charset="0"/>
              </a:rPr>
              <a:t> </a:t>
            </a:r>
            <a:r>
              <a:rPr lang="en-US" sz="1600" dirty="0" err="1">
                <a:latin typeface="Nunito" pitchFamily="2" charset="0"/>
              </a:rPr>
              <a:t>phải</a:t>
            </a:r>
            <a:r>
              <a:rPr lang="en-US" sz="1600" dirty="0">
                <a:latin typeface="Nunito" pitchFamily="2" charset="0"/>
              </a:rPr>
              <a:t> </a:t>
            </a:r>
            <a:r>
              <a:rPr lang="en-US" sz="1600" dirty="0" err="1">
                <a:latin typeface="Nunito" pitchFamily="2" charset="0"/>
              </a:rPr>
              <a:t>tạo</a:t>
            </a:r>
            <a:r>
              <a:rPr lang="en-US" sz="1600" dirty="0">
                <a:latin typeface="Nunito" pitchFamily="2" charset="0"/>
              </a:rPr>
              <a:t> ra </a:t>
            </a:r>
            <a:r>
              <a:rPr lang="en-US" sz="1600" dirty="0" err="1">
                <a:latin typeface="Nunito" pitchFamily="2" charset="0"/>
              </a:rPr>
              <a:t>một</a:t>
            </a:r>
            <a:r>
              <a:rPr lang="en-US" sz="1600" dirty="0">
                <a:latin typeface="Nunito" pitchFamily="2" charset="0"/>
              </a:rPr>
              <a:t> </a:t>
            </a:r>
            <a:r>
              <a:rPr lang="en-US" sz="1600" dirty="0" err="1">
                <a:latin typeface="Nunito" pitchFamily="2" charset="0"/>
              </a:rPr>
              <a:t>nút</a:t>
            </a:r>
            <a:r>
              <a:rPr lang="en-US" sz="1600" dirty="0">
                <a:latin typeface="Nunito" pitchFamily="2" charset="0"/>
              </a:rPr>
              <a:t> </a:t>
            </a:r>
            <a:r>
              <a:rPr lang="en-US" sz="1600" dirty="0" err="1">
                <a:latin typeface="Nunito" pitchFamily="2" charset="0"/>
              </a:rPr>
              <a:t>lá</a:t>
            </a:r>
            <a:r>
              <a:rPr lang="en-US" sz="1600" dirty="0">
                <a:latin typeface="Nunito" pitchFamily="2" charset="0"/>
              </a:rPr>
              <a:t> </a:t>
            </a:r>
            <a:r>
              <a:rPr lang="en-US" sz="1600" dirty="0" err="1">
                <a:latin typeface="Nunito" pitchFamily="2" charset="0"/>
              </a:rPr>
              <a:t>mới</a:t>
            </a:r>
            <a:r>
              <a:rPr lang="en-US" sz="1600" dirty="0">
                <a:latin typeface="Nunito" pitchFamily="2" charset="0"/>
              </a:rPr>
              <a:t>, </a:t>
            </a:r>
            <a:r>
              <a:rPr lang="en-US" sz="1600" dirty="0" err="1">
                <a:latin typeface="Nunito" pitchFamily="2" charset="0"/>
              </a:rPr>
              <a:t>tuy</a:t>
            </a:r>
            <a:r>
              <a:rPr lang="en-US" sz="1600" dirty="0">
                <a:latin typeface="Nunito" pitchFamily="2" charset="0"/>
              </a:rPr>
              <a:t> </a:t>
            </a:r>
            <a:r>
              <a:rPr lang="en-US" sz="1600" dirty="0" err="1">
                <a:latin typeface="Nunito" pitchFamily="2" charset="0"/>
              </a:rPr>
              <a:t>nhiên</a:t>
            </a:r>
            <a:r>
              <a:rPr lang="en-US" sz="1600" dirty="0">
                <a:latin typeface="Nunito" pitchFamily="2" charset="0"/>
              </a:rPr>
              <a:t> </a:t>
            </a:r>
            <a:r>
              <a:rPr lang="en-US" sz="1600" dirty="0" err="1">
                <a:latin typeface="Nunito" pitchFamily="2" charset="0"/>
              </a:rPr>
              <a:t>không</a:t>
            </a:r>
            <a:r>
              <a:rPr lang="en-US" sz="1600" dirty="0">
                <a:latin typeface="Nunito" pitchFamily="2" charset="0"/>
              </a:rPr>
              <a:t> </a:t>
            </a:r>
            <a:r>
              <a:rPr lang="en-US" sz="1600" dirty="0" err="1">
                <a:latin typeface="Nunito" pitchFamily="2" charset="0"/>
              </a:rPr>
              <a:t>thể</a:t>
            </a:r>
            <a:r>
              <a:rPr lang="en-US" sz="1600" dirty="0">
                <a:latin typeface="Nunito" pitchFamily="2" charset="0"/>
              </a:rPr>
              <a:t> </a:t>
            </a:r>
            <a:r>
              <a:rPr lang="en-US" sz="1600" dirty="0" err="1">
                <a:latin typeface="Nunito" pitchFamily="2" charset="0"/>
              </a:rPr>
              <a:t>tạo</a:t>
            </a:r>
            <a:r>
              <a:rPr lang="en-US" sz="1600" dirty="0">
                <a:latin typeface="Nunito" pitchFamily="2" charset="0"/>
              </a:rPr>
              <a:t> </a:t>
            </a:r>
            <a:r>
              <a:rPr lang="en-US" sz="1600" dirty="0" err="1">
                <a:latin typeface="Nunito" pitchFamily="2" charset="0"/>
              </a:rPr>
              <a:t>thêm</a:t>
            </a:r>
            <a:r>
              <a:rPr lang="en-US" sz="1600" dirty="0">
                <a:latin typeface="Nunito" pitchFamily="2" charset="0"/>
              </a:rPr>
              <a:t> </a:t>
            </a:r>
            <a:r>
              <a:rPr lang="en-US" sz="1600" dirty="0" err="1">
                <a:latin typeface="Nunito" pitchFamily="2" charset="0"/>
              </a:rPr>
              <a:t>nút</a:t>
            </a:r>
            <a:r>
              <a:rPr lang="en-US" sz="1600" dirty="0">
                <a:latin typeface="Nunito" pitchFamily="2" charset="0"/>
              </a:rPr>
              <a:t> </a:t>
            </a:r>
            <a:r>
              <a:rPr lang="en-US" sz="1600" dirty="0" err="1">
                <a:latin typeface="Nunito" pitchFamily="2" charset="0"/>
              </a:rPr>
              <a:t>lá</a:t>
            </a:r>
            <a:r>
              <a:rPr lang="en-US" sz="1600" dirty="0">
                <a:latin typeface="Nunito" pitchFamily="2" charset="0"/>
              </a:rPr>
              <a:t> </a:t>
            </a:r>
            <a:r>
              <a:rPr lang="en-US" sz="1600" dirty="0" err="1">
                <a:latin typeface="Nunito" pitchFamily="2" charset="0"/>
              </a:rPr>
              <a:t>mới</a:t>
            </a:r>
            <a:r>
              <a:rPr lang="en-US" sz="1600" dirty="0">
                <a:latin typeface="Nunito" pitchFamily="2" charset="0"/>
              </a:rPr>
              <a:t> </a:t>
            </a:r>
            <a:r>
              <a:rPr lang="en-US" sz="1600" dirty="0" err="1">
                <a:latin typeface="Nunito" pitchFamily="2" charset="0"/>
              </a:rPr>
              <a:t>bởi</a:t>
            </a:r>
            <a:r>
              <a:rPr lang="en-US" sz="1600" dirty="0">
                <a:latin typeface="Nunito" pitchFamily="2" charset="0"/>
              </a:rPr>
              <a:t> </a:t>
            </a:r>
            <a:r>
              <a:rPr lang="en-US" sz="1600" dirty="0" err="1">
                <a:latin typeface="Nunito" pitchFamily="2" charset="0"/>
              </a:rPr>
              <a:t>vì</a:t>
            </a:r>
            <a:r>
              <a:rPr lang="en-US" sz="1600" dirty="0">
                <a:latin typeface="Nunito" pitchFamily="2" charset="0"/>
              </a:rPr>
              <a:t> Node1 </a:t>
            </a:r>
            <a:r>
              <a:rPr lang="en-US" sz="1600" dirty="0" err="1">
                <a:latin typeface="Nunito" pitchFamily="2" charset="0"/>
              </a:rPr>
              <a:t>đã</a:t>
            </a:r>
            <a:r>
              <a:rPr lang="en-US" sz="1600" dirty="0">
                <a:latin typeface="Nunito" pitchFamily="2" charset="0"/>
              </a:rPr>
              <a:t> </a:t>
            </a:r>
            <a:r>
              <a:rPr lang="en-US" sz="1600" dirty="0" err="1">
                <a:latin typeface="Nunito" pitchFamily="2" charset="0"/>
              </a:rPr>
              <a:t>đạt</a:t>
            </a:r>
            <a:r>
              <a:rPr lang="en-US" sz="1600" dirty="0">
                <a:latin typeface="Nunito" pitchFamily="2" charset="0"/>
              </a:rPr>
              <a:t> </a:t>
            </a:r>
            <a:r>
              <a:rPr lang="en-US" sz="1600" dirty="0" err="1">
                <a:latin typeface="Nunito" pitchFamily="2" charset="0"/>
              </a:rPr>
              <a:t>đủ</a:t>
            </a:r>
            <a:r>
              <a:rPr lang="en-US" sz="1600" dirty="0">
                <a:latin typeface="Nunito" pitchFamily="2" charset="0"/>
              </a:rPr>
              <a:t> </a:t>
            </a:r>
            <a:r>
              <a:rPr lang="en-US" sz="1600" dirty="0" err="1">
                <a:latin typeface="Nunito" pitchFamily="2" charset="0"/>
              </a:rPr>
              <a:t>giới</a:t>
            </a:r>
            <a:r>
              <a:rPr lang="en-US" sz="1600" dirty="0">
                <a:latin typeface="Nunito" pitchFamily="2" charset="0"/>
              </a:rPr>
              <a:t> </a:t>
            </a:r>
            <a:r>
              <a:rPr lang="en-US" sz="1600" dirty="0" err="1">
                <a:latin typeface="Nunito" pitchFamily="2" charset="0"/>
              </a:rPr>
              <a:t>hạn</a:t>
            </a:r>
            <a:r>
              <a:rPr lang="en-US" sz="1600" dirty="0">
                <a:latin typeface="Nunito" pitchFamily="2" charset="0"/>
              </a:rPr>
              <a:t> B. </a:t>
            </a:r>
          </a:p>
          <a:p>
            <a:pPr>
              <a:lnSpc>
                <a:spcPct val="150000"/>
              </a:lnSpc>
            </a:pPr>
            <a:endParaRPr lang="en-US" sz="1600" dirty="0">
              <a:latin typeface="Nunito" pitchFamily="2" charset="0"/>
            </a:endParaRPr>
          </a:p>
          <a:p>
            <a:pPr>
              <a:lnSpc>
                <a:spcPct val="150000"/>
              </a:lnSpc>
            </a:pPr>
            <a:r>
              <a:rPr lang="en-US" sz="1600" dirty="0">
                <a:latin typeface="Nunito" pitchFamily="2" charset="0"/>
              </a:rPr>
              <a:t>Do </a:t>
            </a:r>
            <a:r>
              <a:rPr lang="en-US" sz="1600" dirty="0" err="1">
                <a:latin typeface="Nunito" pitchFamily="2" charset="0"/>
              </a:rPr>
              <a:t>đó</a:t>
            </a:r>
            <a:r>
              <a:rPr lang="en-US" sz="1600" dirty="0">
                <a:latin typeface="Nunito" pitchFamily="2" charset="0"/>
              </a:rPr>
              <a:t> </a:t>
            </a:r>
            <a:r>
              <a:rPr lang="en-US" sz="1600" dirty="0" err="1">
                <a:latin typeface="Nunito" pitchFamily="2" charset="0"/>
              </a:rPr>
              <a:t>phải</a:t>
            </a:r>
            <a:r>
              <a:rPr lang="en-US" sz="1600" dirty="0">
                <a:latin typeface="Nunito" pitchFamily="2" charset="0"/>
              </a:rPr>
              <a:t> chia </a:t>
            </a:r>
            <a:r>
              <a:rPr lang="en-US" sz="1600" dirty="0" err="1">
                <a:latin typeface="Nunito" pitchFamily="2" charset="0"/>
              </a:rPr>
              <a:t>nút</a:t>
            </a:r>
            <a:r>
              <a:rPr lang="en-US" sz="1600" dirty="0">
                <a:latin typeface="Nunito" pitchFamily="2" charset="0"/>
              </a:rPr>
              <a:t> </a:t>
            </a:r>
            <a:r>
              <a:rPr lang="en-US" sz="1600" dirty="0" err="1">
                <a:latin typeface="Nunito" pitchFamily="2" charset="0"/>
              </a:rPr>
              <a:t>gốc</a:t>
            </a:r>
            <a:r>
              <a:rPr lang="en-US" sz="1600" dirty="0">
                <a:latin typeface="Nunito" pitchFamily="2" charset="0"/>
              </a:rPr>
              <a:t> </a:t>
            </a:r>
            <a:r>
              <a:rPr lang="en-US" sz="1600" dirty="0" err="1">
                <a:latin typeface="Nunito" pitchFamily="2" charset="0"/>
              </a:rPr>
              <a:t>thành</a:t>
            </a:r>
            <a:r>
              <a:rPr lang="en-US" sz="1600" dirty="0">
                <a:latin typeface="Nunito" pitchFamily="2" charset="0"/>
              </a:rPr>
              <a:t> 2 </a:t>
            </a:r>
            <a:r>
              <a:rPr lang="en-US" sz="1600" dirty="0" err="1">
                <a:latin typeface="Nunito" pitchFamily="2" charset="0"/>
              </a:rPr>
              <a:t>nút</a:t>
            </a:r>
            <a:r>
              <a:rPr lang="en-US" sz="1600" dirty="0">
                <a:latin typeface="Nunito" pitchFamily="2" charset="0"/>
              </a:rPr>
              <a:t> </a:t>
            </a:r>
            <a:r>
              <a:rPr lang="en-US" sz="1600" dirty="0" err="1">
                <a:latin typeface="Nunito" pitchFamily="2" charset="0"/>
              </a:rPr>
              <a:t>mới</a:t>
            </a:r>
            <a:r>
              <a:rPr lang="en-US" sz="1600" dirty="0">
                <a:latin typeface="Nunito" pitchFamily="2" charset="0"/>
              </a:rPr>
              <a:t> </a:t>
            </a:r>
            <a:r>
              <a:rPr lang="en-US" sz="1600" dirty="0" err="1">
                <a:latin typeface="Nunito" pitchFamily="2" charset="0"/>
              </a:rPr>
              <a:t>là</a:t>
            </a:r>
            <a:r>
              <a:rPr lang="en-US" sz="1600" dirty="0">
                <a:latin typeface="Nunito" pitchFamily="2" charset="0"/>
              </a:rPr>
              <a:t> Node1 </a:t>
            </a:r>
            <a:r>
              <a:rPr lang="en-US" sz="1600" dirty="0" err="1">
                <a:latin typeface="Nunito" pitchFamily="2" charset="0"/>
              </a:rPr>
              <a:t>và</a:t>
            </a:r>
            <a:r>
              <a:rPr lang="en-US" sz="1600" dirty="0">
                <a:latin typeface="Nunito" pitchFamily="2" charset="0"/>
              </a:rPr>
              <a:t> Node2, Node2 </a:t>
            </a:r>
            <a:r>
              <a:rPr lang="en-US" sz="1600" dirty="0" err="1">
                <a:latin typeface="Nunito" pitchFamily="2" charset="0"/>
              </a:rPr>
              <a:t>sẽ</a:t>
            </a:r>
            <a:r>
              <a:rPr lang="en-US" sz="1600" dirty="0">
                <a:latin typeface="Nunito" pitchFamily="2" charset="0"/>
              </a:rPr>
              <a:t> </a:t>
            </a:r>
            <a:r>
              <a:rPr lang="en-US" sz="1600" dirty="0" err="1">
                <a:latin typeface="Nunito" pitchFamily="2" charset="0"/>
              </a:rPr>
              <a:t>chứa</a:t>
            </a:r>
            <a:r>
              <a:rPr lang="en-US" sz="1600" dirty="0">
                <a:latin typeface="Nunito" pitchFamily="2" charset="0"/>
              </a:rPr>
              <a:t> x4.</a:t>
            </a:r>
          </a:p>
        </p:txBody>
      </p:sp>
      <p:pic>
        <p:nvPicPr>
          <p:cNvPr id="9" name="Picture 8">
            <a:extLst>
              <a:ext uri="{FF2B5EF4-FFF2-40B4-BE49-F238E27FC236}">
                <a16:creationId xmlns:a16="http://schemas.microsoft.com/office/drawing/2014/main" id="{F164A642-7C61-427F-B48C-69A8401207B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86579" y="1550402"/>
            <a:ext cx="4348480" cy="2712720"/>
          </a:xfrm>
          <a:prstGeom prst="rect">
            <a:avLst/>
          </a:prstGeom>
          <a:noFill/>
          <a:ln>
            <a:noFill/>
          </a:ln>
        </p:spPr>
      </p:pic>
      <p:sp>
        <p:nvSpPr>
          <p:cNvPr id="6" name="TextBox 5">
            <a:extLst>
              <a:ext uri="{FF2B5EF4-FFF2-40B4-BE49-F238E27FC236}">
                <a16:creationId xmlns:a16="http://schemas.microsoft.com/office/drawing/2014/main" id="{503DAEA7-59B1-4F8D-ADD2-22232F031DFB}"/>
              </a:ext>
            </a:extLst>
          </p:cNvPr>
          <p:cNvSpPr txBox="1"/>
          <p:nvPr/>
        </p:nvSpPr>
        <p:spPr>
          <a:xfrm>
            <a:off x="5929509" y="1025516"/>
            <a:ext cx="3119120" cy="369332"/>
          </a:xfrm>
          <a:prstGeom prst="rect">
            <a:avLst/>
          </a:prstGeom>
          <a:noFill/>
        </p:spPr>
        <p:txBody>
          <a:bodyPr wrap="square" rtlCol="0">
            <a:spAutoFit/>
          </a:bodyPr>
          <a:lstStyle/>
          <a:p>
            <a:r>
              <a:rPr lang="en-US" dirty="0"/>
              <a:t>T = 0.15, B = 2, L = 2</a:t>
            </a:r>
          </a:p>
        </p:txBody>
      </p:sp>
    </p:spTree>
    <p:extLst>
      <p:ext uri="{BB962C8B-B14F-4D97-AF65-F5344CB8AC3E}">
        <p14:creationId xmlns:p14="http://schemas.microsoft.com/office/powerpoint/2010/main" val="24399506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Phương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pháp</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thống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kê</a:t>
            </a:r>
            <a:r>
              <a:rPr lang="en-US" sz="2800" b="1" dirty="0">
                <a:solidFill>
                  <a:schemeClr val="tx2"/>
                </a:solidFill>
                <a:latin typeface="Nunito" panose="020B0604020202020204" pitchFamily="2" charset="0"/>
                <a:ea typeface="Source Sans Pro" panose="020B0503030403020204" pitchFamily="34" charset="0"/>
                <a:cs typeface="Nunito Black" charset="0"/>
              </a:rPr>
              <a:t> pseudo-f</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329320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vi-VN" sz="1600" dirty="0">
                    <a:latin typeface="Nunito" pitchFamily="2" charset="0"/>
                  </a:rPr>
                  <a:t>Pseudo-f statistic thường được dùng để quyết định số lượng các cụm</a:t>
                </a:r>
                <a:r>
                  <a:rPr lang="en-US" sz="1600" dirty="0">
                    <a:latin typeface="Nunito" pitchFamily="2" charset="0"/>
                  </a:rPr>
                  <a:t>.</a:t>
                </a:r>
              </a:p>
              <a:p>
                <a:pPr marL="285750" indent="-285750">
                  <a:lnSpc>
                    <a:spcPct val="200000"/>
                  </a:lnSpc>
                  <a:buFont typeface="Arial" panose="020B0604020202020204" pitchFamily="34" charset="0"/>
                  <a:buChar char="•"/>
                </a:pPr>
                <a:r>
                  <a:rPr lang="en-US" sz="1600" dirty="0" err="1">
                    <a:latin typeface="Nunito" pitchFamily="2" charset="0"/>
                  </a:rPr>
                  <a:t>Phương</a:t>
                </a:r>
                <a:r>
                  <a:rPr lang="en-US" sz="1600" dirty="0">
                    <a:latin typeface="Nunito" pitchFamily="2" charset="0"/>
                  </a:rPr>
                  <a:t> </a:t>
                </a:r>
                <a:r>
                  <a:rPr lang="en-US" sz="1600" dirty="0" err="1">
                    <a:latin typeface="Nunito" pitchFamily="2" charset="0"/>
                  </a:rPr>
                  <a:t>pháp</a:t>
                </a:r>
                <a:r>
                  <a:rPr lang="en-US" sz="1600" dirty="0">
                    <a:latin typeface="Nunito" pitchFamily="2" charset="0"/>
                  </a:rPr>
                  <a:t> </a:t>
                </a:r>
                <a:r>
                  <a:rPr lang="en-US" sz="1600" dirty="0" err="1">
                    <a:latin typeface="Nunito" pitchFamily="2" charset="0"/>
                  </a:rPr>
                  <a:t>này</a:t>
                </a:r>
                <a:r>
                  <a:rPr lang="en-US" sz="1600" dirty="0">
                    <a:latin typeface="Nunito" pitchFamily="2" charset="0"/>
                  </a:rPr>
                  <a:t> </a:t>
                </a:r>
                <a:r>
                  <a:rPr lang="en-US" sz="1600" dirty="0" err="1">
                    <a:latin typeface="Nunito" pitchFamily="2" charset="0"/>
                  </a:rPr>
                  <a:t>được</a:t>
                </a:r>
                <a:r>
                  <a:rPr lang="en-US" sz="1600" dirty="0">
                    <a:latin typeface="Nunito" pitchFamily="2" charset="0"/>
                  </a:rPr>
                  <a:t> </a:t>
                </a:r>
                <a:r>
                  <a:rPr lang="en-US" sz="1600" dirty="0" err="1">
                    <a:latin typeface="Nunito" pitchFamily="2" charset="0"/>
                  </a:rPr>
                  <a:t>hiện</a:t>
                </a:r>
                <a:r>
                  <a:rPr lang="en-US" sz="1600" dirty="0">
                    <a:latin typeface="Nunito" pitchFamily="2" charset="0"/>
                  </a:rPr>
                  <a:t> </a:t>
                </a:r>
                <a:r>
                  <a:rPr lang="en-US" sz="1600" dirty="0" err="1">
                    <a:latin typeface="Nunito" pitchFamily="2" charset="0"/>
                  </a:rPr>
                  <a:t>như</a:t>
                </a:r>
                <a:r>
                  <a:rPr lang="en-US" sz="1600" dirty="0">
                    <a:latin typeface="Nunito" pitchFamily="2" charset="0"/>
                  </a:rPr>
                  <a:t> </a:t>
                </a:r>
                <a:r>
                  <a:rPr lang="en-US" sz="1600" dirty="0" err="1">
                    <a:latin typeface="Nunito" pitchFamily="2" charset="0"/>
                  </a:rPr>
                  <a:t>sau</a:t>
                </a:r>
                <a:endParaRPr lang="en-US" sz="1600" dirty="0">
                  <a:latin typeface="Nunito" pitchFamily="2" charset="0"/>
                </a:endParaRPr>
              </a:p>
              <a:p>
                <a:pPr marL="742950" lvl="1" indent="-285750">
                  <a:buFont typeface="Arial" panose="020B0604020202020204" pitchFamily="34" charset="0"/>
                  <a:buChar char="•"/>
                </a:pPr>
                <a:r>
                  <a:rPr lang="en-US" sz="1600" dirty="0" err="1">
                    <a:latin typeface="Nunito" pitchFamily="2" charset="0"/>
                  </a:rPr>
                  <a:t>Bước</a:t>
                </a:r>
                <a:r>
                  <a:rPr lang="en-US" sz="1600" dirty="0">
                    <a:latin typeface="Nunito" pitchFamily="2" charset="0"/>
                  </a:rPr>
                  <a:t> 1: </a:t>
                </a:r>
                <a:r>
                  <a:rPr lang="en-US" sz="1600" dirty="0" err="1">
                    <a:latin typeface="Nunito" pitchFamily="2" charset="0"/>
                  </a:rPr>
                  <a:t>Phương</a:t>
                </a:r>
                <a:r>
                  <a:rPr lang="en-US" sz="1600" dirty="0">
                    <a:latin typeface="Nunito" pitchFamily="2" charset="0"/>
                  </a:rPr>
                  <a:t> </a:t>
                </a:r>
                <a:r>
                  <a:rPr lang="en-US" sz="1600" dirty="0" err="1">
                    <a:latin typeface="Nunito" pitchFamily="2" charset="0"/>
                  </a:rPr>
                  <a:t>pháp</a:t>
                </a:r>
                <a:r>
                  <a:rPr lang="en-US" sz="1600" dirty="0">
                    <a:latin typeface="Nunito" pitchFamily="2" charset="0"/>
                  </a:rPr>
                  <a:t> </a:t>
                </a:r>
                <a:r>
                  <a:rPr lang="en-US" sz="1600" dirty="0" err="1">
                    <a:latin typeface="Nunito" pitchFamily="2" charset="0"/>
                  </a:rPr>
                  <a:t>sẽ</a:t>
                </a:r>
                <a:r>
                  <a:rPr lang="en-US" sz="1600" dirty="0">
                    <a:latin typeface="Nunito" pitchFamily="2" charset="0"/>
                  </a:rPr>
                  <a:t> </a:t>
                </a:r>
                <a:r>
                  <a:rPr lang="en-US" sz="1600" dirty="0" err="1">
                    <a:latin typeface="Nunito" pitchFamily="2" charset="0"/>
                  </a:rPr>
                  <a:t>đưa</a:t>
                </a:r>
                <a:r>
                  <a:rPr lang="en-US" sz="1600" dirty="0">
                    <a:latin typeface="Nunito" pitchFamily="2" charset="0"/>
                  </a:rPr>
                  <a:t> ra </a:t>
                </a:r>
                <a:r>
                  <a:rPr lang="en-US" sz="1600" dirty="0" err="1">
                    <a:latin typeface="Nunito" pitchFamily="2" charset="0"/>
                  </a:rPr>
                  <a:t>hai</a:t>
                </a:r>
                <a:r>
                  <a:rPr lang="en-US" sz="1600" dirty="0">
                    <a:latin typeface="Nunito" pitchFamily="2" charset="0"/>
                  </a:rPr>
                  <a:t> </a:t>
                </a:r>
                <a:r>
                  <a:rPr lang="en-US" sz="1600" dirty="0" err="1">
                    <a:latin typeface="Nunito" pitchFamily="2" charset="0"/>
                  </a:rPr>
                  <a:t>giả</a:t>
                </a:r>
                <a:r>
                  <a:rPr lang="en-US" sz="1600" dirty="0">
                    <a:latin typeface="Nunito" pitchFamily="2" charset="0"/>
                  </a:rPr>
                  <a:t> </a:t>
                </a:r>
                <a:r>
                  <a:rPr lang="en-US" sz="1600" dirty="0" err="1">
                    <a:latin typeface="Nunito" pitchFamily="2" charset="0"/>
                  </a:rPr>
                  <a:t>thuyết</a:t>
                </a:r>
                <a:endParaRPr lang="en-US" sz="1600" dirty="0">
                  <a:latin typeface="Nunito" pitchFamily="2" charset="0"/>
                </a:endParaRPr>
              </a:p>
              <a:p>
                <a:pPr lvl="2"/>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oMath>
                </a14:m>
                <a:r>
                  <a:rPr lang="en-US" sz="1600" dirty="0">
                    <a:latin typeface="Nunito" pitchFamily="2" charset="0"/>
                  </a:rPr>
                  <a:t> </a:t>
                </a:r>
                <a:r>
                  <a:rPr lang="en-US" sz="1600" dirty="0" err="1">
                    <a:latin typeface="Nunito" pitchFamily="2" charset="0"/>
                  </a:rPr>
                  <a:t>Không</a:t>
                </a:r>
                <a:r>
                  <a:rPr lang="en-US" sz="1600" dirty="0">
                    <a:latin typeface="Nunito" pitchFamily="2" charset="0"/>
                  </a:rPr>
                  <a:t> </a:t>
                </a:r>
                <a:r>
                  <a:rPr lang="en-US" sz="1600" dirty="0" err="1">
                    <a:latin typeface="Nunito" pitchFamily="2" charset="0"/>
                  </a:rPr>
                  <a:t>có</a:t>
                </a:r>
                <a:r>
                  <a:rPr lang="en-US" sz="1600" dirty="0">
                    <a:latin typeface="Nunito" pitchFamily="2" charset="0"/>
                  </a:rPr>
                  <a:t> </a:t>
                </a:r>
                <a:r>
                  <a:rPr lang="en-US" sz="1600" dirty="0" err="1">
                    <a:latin typeface="Nunito" pitchFamily="2" charset="0"/>
                  </a:rPr>
                  <a:t>cụm</a:t>
                </a:r>
                <a:r>
                  <a:rPr lang="en-US" sz="1600" dirty="0">
                    <a:latin typeface="Nunito" pitchFamily="2" charset="0"/>
                  </a:rPr>
                  <a:t> </a:t>
                </a:r>
                <a:r>
                  <a:rPr lang="en-US" sz="1600" dirty="0" err="1">
                    <a:latin typeface="Nunito" pitchFamily="2" charset="0"/>
                  </a:rPr>
                  <a:t>nào</a:t>
                </a:r>
                <a:r>
                  <a:rPr lang="en-US" sz="1600" dirty="0">
                    <a:latin typeface="Nunito" pitchFamily="2" charset="0"/>
                  </a:rPr>
                  <a:t> </a:t>
                </a:r>
                <a:r>
                  <a:rPr lang="en-US" sz="1600" dirty="0" err="1">
                    <a:latin typeface="Nunito" pitchFamily="2" charset="0"/>
                  </a:rPr>
                  <a:t>trong</a:t>
                </a:r>
                <a:r>
                  <a:rPr lang="en-US" sz="1600" dirty="0">
                    <a:latin typeface="Nunito" pitchFamily="2" charset="0"/>
                  </a:rPr>
                  <a:t> </a:t>
                </a:r>
                <a:r>
                  <a:rPr lang="en-US" sz="1600" dirty="0" err="1">
                    <a:latin typeface="Nunito" pitchFamily="2" charset="0"/>
                  </a:rPr>
                  <a:t>tập</a:t>
                </a:r>
                <a:r>
                  <a:rPr lang="en-US" sz="1600" dirty="0">
                    <a:latin typeface="Nunito" pitchFamily="2" charset="0"/>
                  </a:rPr>
                  <a:t> </a:t>
                </a:r>
                <a:r>
                  <a:rPr lang="en-US" sz="1600" dirty="0" err="1">
                    <a:latin typeface="Nunito" pitchFamily="2" charset="0"/>
                  </a:rPr>
                  <a:t>dữ</a:t>
                </a:r>
                <a:r>
                  <a:rPr lang="en-US" sz="1600" dirty="0">
                    <a:latin typeface="Nunito" pitchFamily="2" charset="0"/>
                  </a:rPr>
                  <a:t> </a:t>
                </a:r>
                <a:r>
                  <a:rPr lang="en-US" sz="1600" dirty="0" err="1">
                    <a:latin typeface="Nunito" pitchFamily="2" charset="0"/>
                  </a:rPr>
                  <a:t>liệu</a:t>
                </a:r>
                <a:endParaRPr lang="en-US" sz="1600" dirty="0">
                  <a:latin typeface="Nunito" pitchFamily="2" charset="0"/>
                </a:endParaRPr>
              </a:p>
              <a:p>
                <a:pPr lvl="2"/>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oMath>
                </a14:m>
                <a:r>
                  <a:rPr lang="en-US" sz="1600" dirty="0">
                    <a:latin typeface="Nunito" pitchFamily="2" charset="0"/>
                  </a:rPr>
                  <a:t> </a:t>
                </a:r>
                <a:r>
                  <a:rPr lang="en-US" sz="1600" dirty="0" err="1">
                    <a:latin typeface="Nunito" pitchFamily="2" charset="0"/>
                  </a:rPr>
                  <a:t>Tồn</a:t>
                </a:r>
                <a:r>
                  <a:rPr lang="en-US" sz="1600" dirty="0">
                    <a:latin typeface="Nunito" pitchFamily="2" charset="0"/>
                  </a:rPr>
                  <a:t> </a:t>
                </a:r>
                <a:r>
                  <a:rPr lang="en-US" sz="1600" dirty="0" err="1">
                    <a:latin typeface="Nunito" pitchFamily="2" charset="0"/>
                  </a:rPr>
                  <a:t>tại</a:t>
                </a:r>
                <a:r>
                  <a:rPr lang="en-US" sz="1600" dirty="0">
                    <a:latin typeface="Nunito" pitchFamily="2" charset="0"/>
                  </a:rPr>
                  <a:t> k </a:t>
                </a:r>
                <a:r>
                  <a:rPr lang="en-US" sz="1600" dirty="0" err="1">
                    <a:latin typeface="Nunito" pitchFamily="2" charset="0"/>
                  </a:rPr>
                  <a:t>cụm</a:t>
                </a:r>
                <a:r>
                  <a:rPr lang="en-US" sz="1600" dirty="0">
                    <a:latin typeface="Nunito" pitchFamily="2" charset="0"/>
                  </a:rPr>
                  <a:t> </a:t>
                </a:r>
                <a:r>
                  <a:rPr lang="en-US" sz="1600" dirty="0" err="1">
                    <a:latin typeface="Nunito" pitchFamily="2" charset="0"/>
                  </a:rPr>
                  <a:t>trong</a:t>
                </a:r>
                <a:r>
                  <a:rPr lang="en-US" sz="1600" dirty="0">
                    <a:latin typeface="Nunito" pitchFamily="2" charset="0"/>
                  </a:rPr>
                  <a:t> </a:t>
                </a:r>
                <a:r>
                  <a:rPr lang="en-US" sz="1600" dirty="0" err="1">
                    <a:latin typeface="Nunito" pitchFamily="2" charset="0"/>
                  </a:rPr>
                  <a:t>tập</a:t>
                </a:r>
                <a:r>
                  <a:rPr lang="en-US" sz="1600" dirty="0">
                    <a:latin typeface="Nunito" pitchFamily="2" charset="0"/>
                  </a:rPr>
                  <a:t> </a:t>
                </a:r>
                <a:r>
                  <a:rPr lang="en-US" sz="1600" dirty="0" err="1">
                    <a:latin typeface="Nunito" pitchFamily="2" charset="0"/>
                  </a:rPr>
                  <a:t>dữ</a:t>
                </a:r>
                <a:r>
                  <a:rPr lang="en-US" sz="1600" dirty="0">
                    <a:latin typeface="Nunito" pitchFamily="2" charset="0"/>
                  </a:rPr>
                  <a:t> </a:t>
                </a:r>
                <a:r>
                  <a:rPr lang="en-US" sz="1600" dirty="0" err="1">
                    <a:latin typeface="Nunito" pitchFamily="2" charset="0"/>
                  </a:rPr>
                  <a:t>liệu</a:t>
                </a:r>
                <a:endParaRPr lang="en-US" sz="1600" dirty="0">
                  <a:latin typeface="Nunito" pitchFamily="2" charset="0"/>
                </a:endParaRPr>
              </a:p>
              <a:p>
                <a:pPr lvl="2"/>
                <a:endParaRPr lang="en-US" sz="1600" dirty="0">
                  <a:latin typeface="Nunito" pitchFamily="2" charset="0"/>
                </a:endParaRPr>
              </a:p>
              <a:p>
                <a:pPr marL="457200" lvl="2" indent="288925">
                  <a:buFont typeface="Arial" panose="020B0604020202020204" pitchFamily="34" charset="0"/>
                  <a:buChar char="•"/>
                </a:pPr>
                <a:r>
                  <a:rPr lang="en-US" sz="1600" dirty="0" err="1">
                    <a:latin typeface="Nunito" pitchFamily="2" charset="0"/>
                  </a:rPr>
                  <a:t>Bước</a:t>
                </a:r>
                <a:r>
                  <a:rPr lang="en-US" sz="1600" dirty="0">
                    <a:latin typeface="Nunito" pitchFamily="2" charset="0"/>
                  </a:rPr>
                  <a:t> 2: </a:t>
                </a:r>
                <a:r>
                  <a:rPr lang="en-US" sz="1600" dirty="0" err="1">
                    <a:latin typeface="Nunito" pitchFamily="2" charset="0"/>
                  </a:rPr>
                  <a:t>Để</a:t>
                </a:r>
                <a:r>
                  <a:rPr lang="en-US" sz="1600" dirty="0">
                    <a:latin typeface="Nunito" pitchFamily="2" charset="0"/>
                  </a:rPr>
                  <a:t> </a:t>
                </a:r>
                <a:r>
                  <a:rPr lang="en-US" sz="1600" dirty="0" err="1">
                    <a:latin typeface="Nunito" pitchFamily="2" charset="0"/>
                  </a:rPr>
                  <a:t>bác</a:t>
                </a:r>
                <a:r>
                  <a:rPr lang="en-US" sz="1600" dirty="0">
                    <a:latin typeface="Nunito" pitchFamily="2" charset="0"/>
                  </a:rPr>
                  <a:t> </a:t>
                </a:r>
                <a:r>
                  <a:rPr lang="en-US" sz="1600" dirty="0" err="1">
                    <a:latin typeface="Nunito" pitchFamily="2" charset="0"/>
                  </a:rPr>
                  <a:t>bỏ</a:t>
                </a:r>
                <a:r>
                  <a:rPr lang="en-US" sz="1600" dirty="0">
                    <a:latin typeface="Nunito" pitchFamily="2" charset="0"/>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0</m:t>
                        </m:r>
                      </m:sub>
                    </m:sSub>
                  </m:oMath>
                </a14:m>
                <a:r>
                  <a:rPr lang="en-US" sz="1600" dirty="0">
                    <a:latin typeface="Nunito" pitchFamily="2" charset="0"/>
                  </a:rPr>
                  <a:t> </a:t>
                </a:r>
                <a:r>
                  <a:rPr lang="en-US" sz="1600" dirty="0" err="1">
                    <a:latin typeface="Nunito" pitchFamily="2" charset="0"/>
                  </a:rPr>
                  <a:t>thì</a:t>
                </a:r>
                <a:r>
                  <a:rPr lang="en-US" sz="1600" dirty="0">
                    <a:latin typeface="Nunito" pitchFamily="2" charset="0"/>
                  </a:rPr>
                  <a:t> </a:t>
                </a:r>
                <a:r>
                  <a:rPr lang="en-US" sz="1600" dirty="0" err="1">
                    <a:latin typeface="Nunito" pitchFamily="2" charset="0"/>
                  </a:rPr>
                  <a:t>phải</a:t>
                </a:r>
                <a:r>
                  <a:rPr lang="en-US" sz="1600" dirty="0">
                    <a:latin typeface="Nunito" pitchFamily="2" charset="0"/>
                  </a:rPr>
                  <a:t> </a:t>
                </a:r>
                <a:r>
                  <a:rPr lang="en-US" sz="1600" dirty="0" err="1">
                    <a:latin typeface="Nunito" pitchFamily="2" charset="0"/>
                  </a:rPr>
                  <a:t>có</a:t>
                </a:r>
                <a:r>
                  <a:rPr lang="en-US" sz="1600" dirty="0">
                    <a:latin typeface="Nunito" pitchFamily="2" charset="0"/>
                  </a:rPr>
                  <a:t> p-value </a:t>
                </a:r>
                <a:r>
                  <a:rPr lang="en-US" sz="1600" dirty="0" err="1">
                    <a:latin typeface="Nunito" pitchFamily="2" charset="0"/>
                  </a:rPr>
                  <a:t>đủ</a:t>
                </a:r>
                <a:r>
                  <a:rPr lang="en-US" sz="1600" dirty="0">
                    <a:latin typeface="Nunito" pitchFamily="2" charset="0"/>
                  </a:rPr>
                  <a:t> </a:t>
                </a:r>
                <a:r>
                  <a:rPr lang="en-US" sz="1600" dirty="0" err="1">
                    <a:latin typeface="Nunito" pitchFamily="2" charset="0"/>
                  </a:rPr>
                  <a:t>nhỏ</a:t>
                </a:r>
                <a:r>
                  <a:rPr lang="en-US" sz="1600" dirty="0">
                    <a:latin typeface="Nunito" pitchFamily="2" charset="0"/>
                  </a:rPr>
                  <a:t>. </a:t>
                </a:r>
                <a:r>
                  <a:rPr lang="en-US" sz="1600" dirty="0" err="1">
                    <a:latin typeface="Nunito" pitchFamily="2" charset="0"/>
                  </a:rPr>
                  <a:t>Với</a:t>
                </a:r>
                <a:r>
                  <a:rPr lang="en-US" sz="1600" dirty="0">
                    <a:latin typeface="Nunito" pitchFamily="2" charset="0"/>
                  </a:rPr>
                  <a:t> p-value </a:t>
                </a:r>
                <a:r>
                  <a:rPr lang="en-US" sz="1600" dirty="0" err="1">
                    <a:latin typeface="Nunito" pitchFamily="2" charset="0"/>
                  </a:rPr>
                  <a:t>gần</a:t>
                </a:r>
                <a:r>
                  <a:rPr lang="en-US" sz="1600" dirty="0">
                    <a:latin typeface="Nunito" pitchFamily="2" charset="0"/>
                  </a:rPr>
                  <a:t> </a:t>
                </a:r>
                <a:r>
                  <a:rPr lang="en-US" sz="1600" dirty="0" err="1">
                    <a:latin typeface="Nunito" pitchFamily="2" charset="0"/>
                  </a:rPr>
                  <a:t>bằng</a:t>
                </a:r>
                <a:r>
                  <a:rPr lang="en-US" sz="1600" dirty="0">
                    <a:latin typeface="Nunito" pitchFamily="2" charset="0"/>
                  </a:rPr>
                  <a:t> 0 </a:t>
                </a:r>
                <a:r>
                  <a:rPr lang="en-US" sz="1600" dirty="0" err="1">
                    <a:latin typeface="Nunito" pitchFamily="2" charset="0"/>
                  </a:rPr>
                  <a:t>bác</a:t>
                </a:r>
                <a:r>
                  <a:rPr lang="en-US" sz="1600" dirty="0">
                    <a:latin typeface="Nunito" pitchFamily="2" charset="0"/>
                  </a:rPr>
                  <a:t> </a:t>
                </a:r>
                <a:r>
                  <a:rPr lang="en-US" sz="1600" dirty="0" err="1">
                    <a:latin typeface="Nunito" pitchFamily="2" charset="0"/>
                  </a:rPr>
                  <a:t>bỏ</a:t>
                </a:r>
                <a:r>
                  <a:rPr lang="en-US" sz="1600" dirty="0">
                    <a:latin typeface="Nunito" pitchFamily="2" charset="0"/>
                  </a:rPr>
                  <a:t> </a:t>
                </a:r>
                <a:r>
                  <a:rPr lang="en-US" sz="1600" dirty="0" err="1">
                    <a:latin typeface="Nunito" pitchFamily="2" charset="0"/>
                  </a:rPr>
                  <a:t>mạnh</a:t>
                </a:r>
                <a:r>
                  <a:rPr lang="en-US" sz="1600" dirty="0">
                    <a:latin typeface="Nunito" pitchFamily="2" charset="0"/>
                  </a:rPr>
                  <a:t> </a:t>
                </a:r>
                <a:r>
                  <a:rPr lang="en-US" sz="1600" dirty="0" err="1">
                    <a:latin typeface="Nunito" pitchFamily="2" charset="0"/>
                  </a:rPr>
                  <a:t>mẽ</a:t>
                </a:r>
                <a:r>
                  <a:rPr lang="en-US" sz="1600" dirty="0">
                    <a:latin typeface="Nunito" pitchFamily="2" charset="0"/>
                  </a:rPr>
                  <a:t> </a:t>
                </a:r>
                <a:r>
                  <a:rPr lang="en-US" sz="1600" dirty="0" err="1">
                    <a:latin typeface="Nunito" pitchFamily="2" charset="0"/>
                  </a:rPr>
                  <a:t>giả</a:t>
                </a:r>
                <a:r>
                  <a:rPr lang="en-US" sz="1600" dirty="0">
                    <a:latin typeface="Nunito" pitchFamily="2" charset="0"/>
                  </a:rPr>
                  <a:t> </a:t>
                </a:r>
                <a:r>
                  <a:rPr lang="en-US" sz="1600" dirty="0" err="1">
                    <a:latin typeface="Nunito" pitchFamily="2" charset="0"/>
                  </a:rPr>
                  <a:t>thuyết</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0</m:t>
                        </m:r>
                      </m:sub>
                    </m:sSub>
                  </m:oMath>
                </a14:m>
                <a:r>
                  <a:rPr lang="en-US" sz="1600" dirty="0">
                    <a:latin typeface="Nunito" pitchFamily="2" charset="0"/>
                  </a:rPr>
                  <a:t>. </a:t>
                </a:r>
                <a:r>
                  <a:rPr lang="en-US" sz="1600" dirty="0" err="1">
                    <a:latin typeface="Nunito" pitchFamily="2" charset="0"/>
                  </a:rPr>
                  <a:t>Vì</a:t>
                </a:r>
                <a:r>
                  <a:rPr lang="en-US" sz="1600" dirty="0">
                    <a:latin typeface="Nunito" pitchFamily="2" charset="0"/>
                  </a:rPr>
                  <a:t> </a:t>
                </a:r>
                <a:r>
                  <a:rPr lang="en-US" sz="1600" dirty="0" err="1">
                    <a:latin typeface="Nunito" pitchFamily="2" charset="0"/>
                  </a:rPr>
                  <a:t>vậy</a:t>
                </a:r>
                <a:r>
                  <a:rPr lang="en-US" sz="1600" dirty="0">
                    <a:latin typeface="Nunito" pitchFamily="2" charset="0"/>
                  </a:rPr>
                  <a:t> </a:t>
                </a:r>
                <a:r>
                  <a:rPr lang="en-US" sz="1600" dirty="0" err="1">
                    <a:latin typeface="Nunito" pitchFamily="2" charset="0"/>
                  </a:rPr>
                  <a:t>sẽ</a:t>
                </a:r>
                <a:r>
                  <a:rPr lang="en-US" sz="1600" dirty="0">
                    <a:latin typeface="Nunito" pitchFamily="2" charset="0"/>
                  </a:rPr>
                  <a:t> </a:t>
                </a:r>
                <a:r>
                  <a:rPr lang="en-US" sz="1600" dirty="0" err="1">
                    <a:latin typeface="Nunito" pitchFamily="2" charset="0"/>
                  </a:rPr>
                  <a:t>thực</a:t>
                </a:r>
                <a:r>
                  <a:rPr lang="en-US" sz="1600" dirty="0">
                    <a:latin typeface="Nunito" pitchFamily="2" charset="0"/>
                  </a:rPr>
                  <a:t> </a:t>
                </a:r>
                <a:r>
                  <a:rPr lang="en-US" sz="1600" dirty="0" err="1">
                    <a:latin typeface="Nunito" pitchFamily="2" charset="0"/>
                  </a:rPr>
                  <a:t>hiện</a:t>
                </a:r>
                <a:r>
                  <a:rPr lang="en-US" sz="1600" dirty="0">
                    <a:latin typeface="Nunito" pitchFamily="2" charset="0"/>
                  </a:rPr>
                  <a:t> </a:t>
                </a:r>
                <a:r>
                  <a:rPr lang="en-US" sz="1600" dirty="0" err="1">
                    <a:latin typeface="Nunito" pitchFamily="2" charset="0"/>
                  </a:rPr>
                  <a:t>tính</a:t>
                </a:r>
                <a:r>
                  <a:rPr lang="en-US" sz="1600" dirty="0">
                    <a:latin typeface="Nunito" pitchFamily="2" charset="0"/>
                  </a:rPr>
                  <a:t> p-value </a:t>
                </a:r>
                <a:r>
                  <a:rPr lang="en-US" sz="1600" dirty="0" err="1">
                    <a:latin typeface="Nunito" pitchFamily="2" charset="0"/>
                  </a:rPr>
                  <a:t>với</a:t>
                </a:r>
                <a:r>
                  <a:rPr lang="en-US" sz="1600" dirty="0">
                    <a:latin typeface="Nunito" pitchFamily="2" charset="0"/>
                  </a:rPr>
                  <a:t> </a:t>
                </a:r>
                <a:r>
                  <a:rPr lang="en-US" sz="1600" dirty="0" err="1">
                    <a:latin typeface="Nunito" pitchFamily="2" charset="0"/>
                  </a:rPr>
                  <a:t>mỗi</a:t>
                </a:r>
                <a:r>
                  <a:rPr lang="en-US" sz="1600" dirty="0">
                    <a:latin typeface="Nunito" pitchFamily="2" charset="0"/>
                  </a:rPr>
                  <a:t> </a:t>
                </a:r>
                <a:r>
                  <a:rPr lang="en-US" sz="1600" dirty="0" err="1">
                    <a:latin typeface="Nunito" pitchFamily="2" charset="0"/>
                  </a:rPr>
                  <a:t>giá</a:t>
                </a:r>
                <a:r>
                  <a:rPr lang="en-US" sz="1600" dirty="0">
                    <a:latin typeface="Nunito" pitchFamily="2" charset="0"/>
                  </a:rPr>
                  <a:t> </a:t>
                </a:r>
                <a:r>
                  <a:rPr lang="en-US" sz="1600" dirty="0" err="1">
                    <a:latin typeface="Nunito" pitchFamily="2" charset="0"/>
                  </a:rPr>
                  <a:t>trị</a:t>
                </a:r>
                <a:r>
                  <a:rPr lang="en-US" sz="1600" dirty="0">
                    <a:latin typeface="Nunito" pitchFamily="2" charset="0"/>
                  </a:rPr>
                  <a:t> 1 &lt; k </a:t>
                </a:r>
                <a14:m>
                  <m:oMath xmlns:m="http://schemas.openxmlformats.org/officeDocument/2006/math">
                    <m:r>
                      <a:rPr lang="en-US" sz="1600" i="1" smtClean="0">
                        <a:latin typeface="Cambria Math" panose="02040503050406030204" pitchFamily="18" charset="0"/>
                      </a:rPr>
                      <m:t>≤</m:t>
                    </m:r>
                    <m:r>
                      <a:rPr lang="en-US" sz="1600" b="0" i="1" smtClean="0">
                        <a:latin typeface="Cambria Math" panose="02040503050406030204" pitchFamily="18" charset="0"/>
                      </a:rPr>
                      <m:t>𝑛</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n</m:t>
                    </m:r>
                  </m:oMath>
                </a14:m>
                <a:r>
                  <a:rPr lang="en-US" sz="1600" dirty="0">
                    <a:latin typeface="Nunito" pitchFamily="2" charset="0"/>
                  </a:rPr>
                  <a:t> </a:t>
                </a:r>
                <a:r>
                  <a:rPr lang="en-US" sz="1600" dirty="0" err="1">
                    <a:latin typeface="Nunito" pitchFamily="2" charset="0"/>
                  </a:rPr>
                  <a:t>là</a:t>
                </a:r>
                <a:r>
                  <a:rPr lang="en-US" sz="1600" dirty="0">
                    <a:latin typeface="Nunito" pitchFamily="2" charset="0"/>
                  </a:rPr>
                  <a:t> </a:t>
                </a:r>
                <a:r>
                  <a:rPr lang="en-US" sz="1600" dirty="0" err="1">
                    <a:latin typeface="Nunito" pitchFamily="2" charset="0"/>
                  </a:rPr>
                  <a:t>số</a:t>
                </a:r>
                <a:r>
                  <a:rPr lang="en-US" sz="1600" dirty="0">
                    <a:latin typeface="Nunito" pitchFamily="2" charset="0"/>
                  </a:rPr>
                  <a:t> </a:t>
                </a:r>
                <a:r>
                  <a:rPr lang="en-US" sz="1600" dirty="0" err="1">
                    <a:latin typeface="Nunito" pitchFamily="2" charset="0"/>
                  </a:rPr>
                  <a:t>lượng</a:t>
                </a:r>
                <a:r>
                  <a:rPr lang="en-US" sz="1600" dirty="0">
                    <a:latin typeface="Nunito" pitchFamily="2" charset="0"/>
                  </a:rPr>
                  <a:t> </a:t>
                </a:r>
                <a:r>
                  <a:rPr lang="en-US" sz="1600" dirty="0" err="1">
                    <a:latin typeface="Nunito" pitchFamily="2" charset="0"/>
                  </a:rPr>
                  <a:t>phần</a:t>
                </a:r>
                <a:r>
                  <a:rPr lang="en-US" sz="1600" dirty="0">
                    <a:latin typeface="Nunito" pitchFamily="2" charset="0"/>
                  </a:rPr>
                  <a:t> </a:t>
                </a:r>
                <a:r>
                  <a:rPr lang="en-US" sz="1600" dirty="0" err="1">
                    <a:latin typeface="Nunito" pitchFamily="2" charset="0"/>
                  </a:rPr>
                  <a:t>tử</a:t>
                </a:r>
                <a:r>
                  <a:rPr lang="en-US" sz="1600" dirty="0">
                    <a:latin typeface="Nunito" pitchFamily="2" charset="0"/>
                  </a:rPr>
                  <a:t> </a:t>
                </a:r>
                <a:r>
                  <a:rPr lang="en-US" sz="1600" dirty="0" err="1">
                    <a:latin typeface="Nunito" pitchFamily="2" charset="0"/>
                  </a:rPr>
                  <a:t>trong</a:t>
                </a:r>
                <a:r>
                  <a:rPr lang="en-US" sz="1600" dirty="0">
                    <a:latin typeface="Nunito" pitchFamily="2" charset="0"/>
                  </a:rPr>
                  <a:t> </a:t>
                </a:r>
                <a:r>
                  <a:rPr lang="en-US" sz="1600" dirty="0" err="1">
                    <a:latin typeface="Nunito" pitchFamily="2" charset="0"/>
                  </a:rPr>
                  <a:t>tập</a:t>
                </a:r>
                <a:r>
                  <a:rPr lang="en-US" sz="1600" dirty="0">
                    <a:latin typeface="Nunito" pitchFamily="2" charset="0"/>
                  </a:rPr>
                  <a:t> </a:t>
                </a:r>
                <a:r>
                  <a:rPr lang="en-US" sz="1600" dirty="0" err="1">
                    <a:latin typeface="Nunito" pitchFamily="2" charset="0"/>
                  </a:rPr>
                  <a:t>dữ</a:t>
                </a:r>
                <a:r>
                  <a:rPr lang="en-US" sz="1600" dirty="0">
                    <a:latin typeface="Nunito" pitchFamily="2" charset="0"/>
                  </a:rPr>
                  <a:t> </a:t>
                </a:r>
                <a:r>
                  <a:rPr lang="en-US" sz="1600" dirty="0" err="1">
                    <a:latin typeface="Nunito" pitchFamily="2" charset="0"/>
                  </a:rPr>
                  <a:t>liệu</a:t>
                </a:r>
                <a:r>
                  <a:rPr lang="en-US" sz="1600" dirty="0">
                    <a:latin typeface="Nunito" pitchFamily="2" charset="0"/>
                  </a:rPr>
                  <a:t> </a:t>
                </a:r>
                <a:r>
                  <a:rPr lang="en-US" sz="1600" dirty="0" err="1">
                    <a:latin typeface="Nunito" pitchFamily="2" charset="0"/>
                  </a:rPr>
                  <a:t>đang</a:t>
                </a:r>
                <a:r>
                  <a:rPr lang="en-US" sz="1600" dirty="0">
                    <a:latin typeface="Nunito" pitchFamily="2" charset="0"/>
                  </a:rPr>
                  <a:t> </a:t>
                </a:r>
                <a:r>
                  <a:rPr lang="en-US" sz="1600" dirty="0" err="1">
                    <a:latin typeface="Nunito" pitchFamily="2" charset="0"/>
                  </a:rPr>
                  <a:t>xét</a:t>
                </a:r>
                <a:r>
                  <a:rPr lang="en-US" sz="1600" dirty="0">
                    <a:latin typeface="Nunito" pitchFamily="2" charset="0"/>
                  </a:rPr>
                  <a:t>.</a:t>
                </a:r>
              </a:p>
              <a:p>
                <a:pPr marL="457200" lvl="2" indent="288925">
                  <a:buFont typeface="Arial" panose="020B0604020202020204" pitchFamily="34" charset="0"/>
                  <a:buChar char="•"/>
                </a:pPr>
                <a:endParaRPr lang="en-US" sz="1600" dirty="0">
                  <a:latin typeface="Nunito" pitchFamily="2" charset="0"/>
                </a:endParaRPr>
              </a:p>
              <a:p>
                <a:pPr marL="457200" lvl="2" indent="288925">
                  <a:buFont typeface="Arial" panose="020B0604020202020204" pitchFamily="34" charset="0"/>
                  <a:buChar char="•"/>
                </a:pPr>
                <a:r>
                  <a:rPr lang="en-US" sz="1600" dirty="0" err="1">
                    <a:latin typeface="Nunito" pitchFamily="2" charset="0"/>
                  </a:rPr>
                  <a:t>Bước</a:t>
                </a:r>
                <a:r>
                  <a:rPr lang="en-US" sz="1600" dirty="0">
                    <a:latin typeface="Nunito" pitchFamily="2" charset="0"/>
                  </a:rPr>
                  <a:t> 3: Sau </a:t>
                </a:r>
                <a:r>
                  <a:rPr lang="en-US" sz="1600" dirty="0" err="1">
                    <a:latin typeface="Nunito" pitchFamily="2" charset="0"/>
                  </a:rPr>
                  <a:t>khi</a:t>
                </a:r>
                <a:r>
                  <a:rPr lang="en-US" sz="1600" dirty="0">
                    <a:latin typeface="Nunito" pitchFamily="2" charset="0"/>
                  </a:rPr>
                  <a:t> </a:t>
                </a:r>
                <a:r>
                  <a:rPr lang="en-US" sz="1600" dirty="0" err="1">
                    <a:latin typeface="Nunito" pitchFamily="2" charset="0"/>
                  </a:rPr>
                  <a:t>khảo</a:t>
                </a:r>
                <a:r>
                  <a:rPr lang="en-US" sz="1600" dirty="0">
                    <a:latin typeface="Nunito" pitchFamily="2" charset="0"/>
                  </a:rPr>
                  <a:t> </a:t>
                </a:r>
                <a:r>
                  <a:rPr lang="en-US" sz="1600" dirty="0" err="1">
                    <a:latin typeface="Nunito" pitchFamily="2" charset="0"/>
                  </a:rPr>
                  <a:t>sát</a:t>
                </a:r>
                <a:r>
                  <a:rPr lang="en-US" sz="1600" dirty="0">
                    <a:latin typeface="Nunito" pitchFamily="2" charset="0"/>
                  </a:rPr>
                  <a:t> p-value </a:t>
                </a:r>
                <a:r>
                  <a:rPr lang="en-US" sz="1600" dirty="0" err="1">
                    <a:latin typeface="Nunito" pitchFamily="2" charset="0"/>
                  </a:rPr>
                  <a:t>với</a:t>
                </a:r>
                <a:r>
                  <a:rPr lang="en-US" sz="1600" dirty="0">
                    <a:latin typeface="Nunito" pitchFamily="2" charset="0"/>
                  </a:rPr>
                  <a:t> </a:t>
                </a:r>
                <a:r>
                  <a:rPr lang="en-US" sz="1600" dirty="0" err="1">
                    <a:latin typeface="Nunito" pitchFamily="2" charset="0"/>
                  </a:rPr>
                  <a:t>mỗi</a:t>
                </a:r>
                <a:r>
                  <a:rPr lang="en-US" sz="1600" dirty="0">
                    <a:latin typeface="Nunito" pitchFamily="2" charset="0"/>
                  </a:rPr>
                  <a:t> </a:t>
                </a:r>
                <a:r>
                  <a:rPr lang="en-US" sz="1600" dirty="0" err="1">
                    <a:latin typeface="Nunito" pitchFamily="2" charset="0"/>
                  </a:rPr>
                  <a:t>giá</a:t>
                </a:r>
                <a:r>
                  <a:rPr lang="en-US" sz="1600" dirty="0">
                    <a:latin typeface="Nunito" pitchFamily="2" charset="0"/>
                  </a:rPr>
                  <a:t> </a:t>
                </a:r>
                <a:r>
                  <a:rPr lang="en-US" sz="1600" dirty="0" err="1">
                    <a:latin typeface="Nunito" pitchFamily="2" charset="0"/>
                  </a:rPr>
                  <a:t>trị</a:t>
                </a:r>
                <a:r>
                  <a:rPr lang="en-US" sz="1600" dirty="0">
                    <a:latin typeface="Nunito" pitchFamily="2" charset="0"/>
                  </a:rPr>
                  <a:t> k. </a:t>
                </a:r>
                <a:r>
                  <a:rPr lang="en-US" sz="1600" dirty="0" err="1">
                    <a:latin typeface="Nunito" pitchFamily="2" charset="0"/>
                  </a:rPr>
                  <a:t>Cuối</a:t>
                </a:r>
                <a:r>
                  <a:rPr lang="en-US" sz="1600" dirty="0">
                    <a:latin typeface="Nunito" pitchFamily="2" charset="0"/>
                  </a:rPr>
                  <a:t> </a:t>
                </a:r>
                <a:r>
                  <a:rPr lang="en-US" sz="1600" dirty="0" err="1">
                    <a:latin typeface="Nunito" pitchFamily="2" charset="0"/>
                  </a:rPr>
                  <a:t>cùng</a:t>
                </a:r>
                <a:r>
                  <a:rPr lang="en-US" sz="1600" dirty="0">
                    <a:latin typeface="Nunito" pitchFamily="2" charset="0"/>
                  </a:rPr>
                  <a:t> </a:t>
                </a:r>
                <a:r>
                  <a:rPr lang="en-US" sz="1600" dirty="0" err="1">
                    <a:latin typeface="Nunito" pitchFamily="2" charset="0"/>
                  </a:rPr>
                  <a:t>chọn</a:t>
                </a:r>
                <a:r>
                  <a:rPr lang="en-US" sz="1600" dirty="0">
                    <a:latin typeface="Nunito" pitchFamily="2" charset="0"/>
                  </a:rPr>
                  <a:t> k </a:t>
                </a:r>
                <a:r>
                  <a:rPr lang="en-US" sz="1600" dirty="0" err="1">
                    <a:latin typeface="Nunito" pitchFamily="2" charset="0"/>
                  </a:rPr>
                  <a:t>có</a:t>
                </a:r>
                <a:r>
                  <a:rPr lang="en-US" sz="1600" dirty="0">
                    <a:latin typeface="Nunito" pitchFamily="2" charset="0"/>
                  </a:rPr>
                  <a:t> p-value </a:t>
                </a:r>
                <a:r>
                  <a:rPr lang="en-US" sz="1600" dirty="0" err="1">
                    <a:latin typeface="Nunito" pitchFamily="2" charset="0"/>
                  </a:rPr>
                  <a:t>nhỏ</a:t>
                </a:r>
                <a:r>
                  <a:rPr lang="en-US" sz="1600" dirty="0">
                    <a:latin typeface="Nunito" pitchFamily="2" charset="0"/>
                  </a:rPr>
                  <a:t> </a:t>
                </a:r>
                <a:r>
                  <a:rPr lang="en-US" sz="1600" dirty="0" err="1">
                    <a:latin typeface="Nunito" pitchFamily="2" charset="0"/>
                  </a:rPr>
                  <a:t>nhất</a:t>
                </a:r>
                <a:r>
                  <a:rPr lang="en-US" sz="1600" dirty="0">
                    <a:latin typeface="Nunito" pitchFamily="2" charset="0"/>
                  </a:rPr>
                  <a:t> </a:t>
                </a:r>
              </a:p>
            </p:txBody>
          </p:sp>
        </mc:Choice>
        <mc:Fallback xmlns="">
          <p:sp>
            <p:nvSpPr>
              <p:cNvPr id="2" name="TextBox 1">
                <a:extLst>
                  <a:ext uri="{FF2B5EF4-FFF2-40B4-BE49-F238E27FC236}">
                    <a16:creationId xmlns:a16="http://schemas.microsoft.com/office/drawing/2014/main" id="{31A30992-9187-4006-92D1-F205CB4A0FE9}"/>
                  </a:ext>
                </a:extLst>
              </p:cNvPr>
              <p:cNvSpPr txBox="1">
                <a:spLocks noRot="1" noChangeAspect="1" noMove="1" noResize="1" noEditPoints="1" noAdjustHandles="1" noChangeArrowheads="1" noChangeShapeType="1" noTextEdit="1"/>
              </p:cNvSpPr>
              <p:nvPr/>
            </p:nvSpPr>
            <p:spPr>
              <a:xfrm>
                <a:off x="865238" y="1160206"/>
                <a:ext cx="8888361" cy="3293209"/>
              </a:xfrm>
              <a:prstGeom prst="rect">
                <a:avLst/>
              </a:prstGeom>
              <a:blipFill>
                <a:blip r:embed="rId3"/>
                <a:stretch>
                  <a:fillRect l="-274" b="-147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7E52169-843B-45DB-83A2-126AFD1D8D10}"/>
              </a:ext>
            </a:extLst>
          </p:cNvPr>
          <p:cNvPicPr/>
          <p:nvPr/>
        </p:nvPicPr>
        <p:blipFill rotWithShape="1">
          <a:blip r:embed="rId4">
            <a:extLst>
              <a:ext uri="{28A0092B-C50C-407E-A947-70E740481C1C}">
                <a14:useLocalDpi xmlns:a14="http://schemas.microsoft.com/office/drawing/2010/main" val="0"/>
              </a:ext>
            </a:extLst>
          </a:blip>
          <a:srcRect t="14091"/>
          <a:stretch/>
        </p:blipFill>
        <p:spPr bwMode="auto">
          <a:xfrm>
            <a:off x="1395912" y="4539220"/>
            <a:ext cx="8725889" cy="21145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53582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Giai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đoạn</a:t>
            </a:r>
            <a:r>
              <a:rPr lang="en-US" sz="2800" b="1" dirty="0">
                <a:solidFill>
                  <a:schemeClr val="tx2"/>
                </a:solidFill>
                <a:latin typeface="Nunito" panose="020B0604020202020204" pitchFamily="2" charset="0"/>
                <a:ea typeface="Source Sans Pro" panose="020B0503030403020204" pitchFamily="34" charset="0"/>
                <a:cs typeface="Nunito Black" charset="0"/>
              </a:rPr>
              <a:t> 2.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các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con</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9619882" cy="8887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Nunito" pitchFamily="2" charset="0"/>
                <a:ea typeface="Calibri" panose="020F0502020204030204" pitchFamily="34" charset="0"/>
                <a:cs typeface="Times New Roman" panose="02020603050405020304" pitchFamily="18" charset="0"/>
              </a:rPr>
              <a:t>Sau </a:t>
            </a:r>
            <a:r>
              <a:rPr lang="en-US" dirty="0" err="1">
                <a:latin typeface="Nunito" pitchFamily="2" charset="0"/>
                <a:ea typeface="Calibri" panose="020F0502020204030204" pitchFamily="34" charset="0"/>
                <a:cs typeface="Times New Roman" panose="02020603050405020304" pitchFamily="18" charset="0"/>
              </a:rPr>
              <a:t>khi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đã</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có</a:t>
            </a:r>
            <a:r>
              <a:rPr lang="en-US" dirty="0">
                <a:latin typeface="Nunito" pitchFamily="2" charset="0"/>
                <a:ea typeface="Calibri" panose="020F0502020204030204" pitchFamily="34" charset="0"/>
                <a:cs typeface="Times New Roman" panose="02020603050405020304" pitchFamily="18" charset="0"/>
              </a:rPr>
              <a:t> k </a:t>
            </a:r>
            <a:r>
              <a:rPr lang="en-US" dirty="0" err="1">
                <a:latin typeface="Nunito" pitchFamily="2" charset="0"/>
                <a:ea typeface="Calibri" panose="020F0502020204030204" pitchFamily="34" charset="0"/>
                <a:cs typeface="Times New Roman" panose="02020603050405020304" pitchFamily="18" charset="0"/>
              </a:rPr>
              <a:t>thì</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sử</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dụng</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chiến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lược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phân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cụm</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kết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hợp</a:t>
            </a:r>
            <a:r>
              <a:rPr lang="en-US" dirty="0">
                <a:latin typeface="Nunito" pitchFamily="2" charset="0"/>
                <a:ea typeface="Calibri" panose="020F0502020204030204" pitchFamily="34" charset="0"/>
                <a:cs typeface="Times New Roman" panose="02020603050405020304" pitchFamily="18" charset="0"/>
              </a:rPr>
              <a:t> (Bottom-up) </a:t>
            </a:r>
            <a:r>
              <a:rPr lang="en-US" dirty="0" err="1">
                <a:latin typeface="Nunito" pitchFamily="2" charset="0"/>
                <a:ea typeface="Calibri" panose="020F0502020204030204" pitchFamily="34" charset="0"/>
                <a:cs typeface="Times New Roman" panose="02020603050405020304" pitchFamily="18" charset="0"/>
              </a:rPr>
              <a:t>để</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gom</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nhóm</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các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cụm</a:t>
            </a:r>
            <a:r>
              <a:rPr lang="en-US" dirty="0">
                <a:latin typeface="Nunito" pitchFamily="2" charset="0"/>
                <a:ea typeface="Calibri" panose="020F0502020204030204" pitchFamily="34" charset="0"/>
                <a:cs typeface="Times New Roman" panose="02020603050405020304" pitchFamily="18" charset="0"/>
              </a:rPr>
              <a:t> con (</a:t>
            </a:r>
            <a:r>
              <a:rPr lang="en-US" dirty="0" err="1">
                <a:latin typeface="Nunito" pitchFamily="2" charset="0"/>
                <a:ea typeface="Calibri" panose="020F0502020204030204" pitchFamily="34" charset="0"/>
                <a:cs typeface="Times New Roman" panose="02020603050405020304" pitchFamily="18" charset="0"/>
              </a:rPr>
              <a:t>nút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lá</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lại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với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nhau</a:t>
            </a:r>
            <a:r>
              <a:rPr lang="en-US" dirty="0">
                <a:latin typeface="Nunito" pitchFamily="2" charset="0"/>
                <a:ea typeface="Calibri" panose="020F0502020204030204" pitchFamily="34" charset="0"/>
                <a:cs typeface="Times New Roman" panose="02020603050405020304" pitchFamily="18" charset="0"/>
              </a:rPr>
              <a:t>.</a:t>
            </a:r>
          </a:p>
        </p:txBody>
      </p:sp>
      <p:grpSp>
        <p:nvGrpSpPr>
          <p:cNvPr id="6" name="Group 5">
            <a:extLst>
              <a:ext uri="{FF2B5EF4-FFF2-40B4-BE49-F238E27FC236}">
                <a16:creationId xmlns:a16="http://schemas.microsoft.com/office/drawing/2014/main" id="{4E74A9F8-9B36-4645-860D-8E08E4197779}"/>
              </a:ext>
            </a:extLst>
          </p:cNvPr>
          <p:cNvGrpSpPr/>
          <p:nvPr/>
        </p:nvGrpSpPr>
        <p:grpSpPr>
          <a:xfrm>
            <a:off x="1291958" y="2425469"/>
            <a:ext cx="6358522" cy="3791749"/>
            <a:chOff x="1312278" y="3014749"/>
            <a:chExt cx="6358522" cy="3791749"/>
          </a:xfrm>
        </p:grpSpPr>
        <p:pic>
          <p:nvPicPr>
            <p:cNvPr id="5" name="Picture 4" descr="Hierarchical Clustering">
              <a:extLst>
                <a:ext uri="{FF2B5EF4-FFF2-40B4-BE49-F238E27FC236}">
                  <a16:creationId xmlns:a16="http://schemas.microsoft.com/office/drawing/2014/main" id="{80C43706-4303-4642-AA87-46854D6D669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12278" y="3014749"/>
              <a:ext cx="6358522" cy="3791749"/>
            </a:xfrm>
            <a:prstGeom prst="rect">
              <a:avLst/>
            </a:prstGeom>
            <a:noFill/>
            <a:ln>
              <a:noFill/>
            </a:ln>
          </p:spPr>
        </p:pic>
        <p:sp>
          <p:nvSpPr>
            <p:cNvPr id="4" name="Rectangle 3">
              <a:extLst>
                <a:ext uri="{FF2B5EF4-FFF2-40B4-BE49-F238E27FC236}">
                  <a16:creationId xmlns:a16="http://schemas.microsoft.com/office/drawing/2014/main" id="{25F39A0A-2D55-46C3-AEE4-3990A051FFD8}"/>
                </a:ext>
              </a:extLst>
            </p:cNvPr>
            <p:cNvSpPr/>
            <p:nvPr/>
          </p:nvSpPr>
          <p:spPr>
            <a:xfrm>
              <a:off x="6502400" y="3556000"/>
              <a:ext cx="762000" cy="299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09264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dữ</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liệu</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là</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gì</a:t>
            </a:r>
            <a:r>
              <a:rPr lang="en-US" sz="2800" b="1" dirty="0">
                <a:solidFill>
                  <a:schemeClr val="tx2"/>
                </a:solidFill>
                <a:latin typeface="Nunito" panose="020B0604020202020204" pitchFamily="2" charset="0"/>
                <a:ea typeface="Source Sans Pro" panose="020B0503030403020204" pitchFamily="34" charset="0"/>
                <a:cs typeface="Nunito Black" charset="0"/>
              </a:rPr>
              <a:t> ?</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8887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dirty="0">
                <a:latin typeface="Nunito" pitchFamily="2" charset="0"/>
              </a:rPr>
              <a:t>Phân cụm dữ liệu là gom nhóm các đối tượng dữ liệu vào từng cụm sao cho các đối tượng trong cùng một cụm có sự tương đồng theo một tiêu chí nào đó.</a:t>
            </a:r>
            <a:endParaRPr lang="en-US" dirty="0">
              <a:latin typeface="Nunito" pitchFamily="2" charset="0"/>
            </a:endParaRPr>
          </a:p>
        </p:txBody>
      </p:sp>
      <p:pic>
        <p:nvPicPr>
          <p:cNvPr id="5" name="Picture 4" descr="Chart, scatter chart&#10;&#10;Description automatically generated">
            <a:extLst>
              <a:ext uri="{FF2B5EF4-FFF2-40B4-BE49-F238E27FC236}">
                <a16:creationId xmlns:a16="http://schemas.microsoft.com/office/drawing/2014/main" id="{2A2864A1-1BB8-4CB7-BB17-57D895F07213}"/>
              </a:ext>
            </a:extLst>
          </p:cNvPr>
          <p:cNvPicPr>
            <a:picLocks noChangeAspect="1"/>
          </p:cNvPicPr>
          <p:nvPr/>
        </p:nvPicPr>
        <p:blipFill>
          <a:blip r:embed="rId3"/>
          <a:stretch>
            <a:fillRect/>
          </a:stretch>
        </p:blipFill>
        <p:spPr>
          <a:xfrm>
            <a:off x="1505318" y="2369016"/>
            <a:ext cx="7344042" cy="4021464"/>
          </a:xfrm>
          <a:prstGeom prst="rect">
            <a:avLst/>
          </a:prstGeom>
        </p:spPr>
      </p:pic>
    </p:spTree>
    <p:extLst>
      <p:ext uri="{BB962C8B-B14F-4D97-AF65-F5344CB8AC3E}">
        <p14:creationId xmlns:p14="http://schemas.microsoft.com/office/powerpoint/2010/main" val="38815977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Giai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đoạn</a:t>
            </a:r>
            <a:r>
              <a:rPr lang="en-US" sz="2800" b="1" dirty="0">
                <a:solidFill>
                  <a:schemeClr val="tx2"/>
                </a:solidFill>
                <a:latin typeface="Nunito" panose="020B0604020202020204" pitchFamily="2" charset="0"/>
                <a:ea typeface="Source Sans Pro" panose="020B0503030403020204" pitchFamily="34" charset="0"/>
                <a:cs typeface="Nunito Black" charset="0"/>
              </a:rPr>
              <a:t> 2.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các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con</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9619882" cy="57708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err="1">
                <a:latin typeface="Nunito" pitchFamily="2" charset="0"/>
                <a:ea typeface="Calibri" panose="020F0502020204030204" pitchFamily="34" charset="0"/>
                <a:cs typeface="Times New Roman" panose="02020603050405020304" pitchFamily="18" charset="0"/>
              </a:rPr>
              <a:t>Các</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tiêu</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chí</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kết</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hợp</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dựa</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trên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khoảng</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cách</a:t>
            </a:r>
            <a:endParaRPr lang="en-US" dirty="0">
              <a:latin typeface="Nunito" pitchFamily="2" charset="0"/>
              <a:ea typeface="Calibri" panose="020F0502020204030204" pitchFamily="34" charset="0"/>
              <a:cs typeface="Times New Roman" panose="02020603050405020304" pitchFamily="18" charset="0"/>
            </a:endParaRPr>
          </a:p>
        </p:txBody>
      </p:sp>
      <p:pic>
        <p:nvPicPr>
          <p:cNvPr id="9" name="Picture 8" descr="Diagram&#10;&#10;Description automatically generated">
            <a:extLst>
              <a:ext uri="{FF2B5EF4-FFF2-40B4-BE49-F238E27FC236}">
                <a16:creationId xmlns:a16="http://schemas.microsoft.com/office/drawing/2014/main" id="{DD6A0853-BA38-476A-A677-1BDAF0D7DEE9}"/>
              </a:ext>
            </a:extLst>
          </p:cNvPr>
          <p:cNvPicPr/>
          <p:nvPr/>
        </p:nvPicPr>
        <p:blipFill>
          <a:blip r:embed="rId3"/>
          <a:stretch>
            <a:fillRect/>
          </a:stretch>
        </p:blipFill>
        <p:spPr>
          <a:xfrm>
            <a:off x="878500" y="1964559"/>
            <a:ext cx="2936431" cy="1324609"/>
          </a:xfrm>
          <a:prstGeom prst="rect">
            <a:avLst/>
          </a:prstGeom>
        </p:spPr>
      </p:pic>
      <p:pic>
        <p:nvPicPr>
          <p:cNvPr id="10" name="Picture 9" descr="Diagram&#10;&#10;Description automatically generated">
            <a:extLst>
              <a:ext uri="{FF2B5EF4-FFF2-40B4-BE49-F238E27FC236}">
                <a16:creationId xmlns:a16="http://schemas.microsoft.com/office/drawing/2014/main" id="{77F69E11-248A-4B41-916D-E6544D37CA48}"/>
              </a:ext>
            </a:extLst>
          </p:cNvPr>
          <p:cNvPicPr/>
          <p:nvPr/>
        </p:nvPicPr>
        <p:blipFill>
          <a:blip r:embed="rId4"/>
          <a:stretch>
            <a:fillRect/>
          </a:stretch>
        </p:blipFill>
        <p:spPr>
          <a:xfrm>
            <a:off x="5754553" y="1811979"/>
            <a:ext cx="2066925" cy="1731568"/>
          </a:xfrm>
          <a:prstGeom prst="rect">
            <a:avLst/>
          </a:prstGeom>
        </p:spPr>
      </p:pic>
      <p:pic>
        <p:nvPicPr>
          <p:cNvPr id="11" name="Picture 10" descr="Diagram&#10;&#10;Description automatically generated">
            <a:extLst>
              <a:ext uri="{FF2B5EF4-FFF2-40B4-BE49-F238E27FC236}">
                <a16:creationId xmlns:a16="http://schemas.microsoft.com/office/drawing/2014/main" id="{E8C4A908-06A5-4FAB-8BE4-B53BEE79D1EA}"/>
              </a:ext>
            </a:extLst>
          </p:cNvPr>
          <p:cNvPicPr/>
          <p:nvPr/>
        </p:nvPicPr>
        <p:blipFill>
          <a:blip r:embed="rId5"/>
          <a:stretch>
            <a:fillRect/>
          </a:stretch>
        </p:blipFill>
        <p:spPr>
          <a:xfrm>
            <a:off x="1052379" y="4215492"/>
            <a:ext cx="2738725" cy="1931308"/>
          </a:xfrm>
          <a:prstGeom prst="rect">
            <a:avLst/>
          </a:prstGeom>
        </p:spPr>
      </p:pic>
      <p:pic>
        <p:nvPicPr>
          <p:cNvPr id="12" name="Picture 11" descr="Diagram&#10;&#10;Description automatically generated">
            <a:extLst>
              <a:ext uri="{FF2B5EF4-FFF2-40B4-BE49-F238E27FC236}">
                <a16:creationId xmlns:a16="http://schemas.microsoft.com/office/drawing/2014/main" id="{29EE5454-33B1-4481-9313-07139E4FE63E}"/>
              </a:ext>
            </a:extLst>
          </p:cNvPr>
          <p:cNvPicPr/>
          <p:nvPr/>
        </p:nvPicPr>
        <p:blipFill>
          <a:blip r:embed="rId6"/>
          <a:stretch>
            <a:fillRect/>
          </a:stretch>
        </p:blipFill>
        <p:spPr>
          <a:xfrm>
            <a:off x="5654675" y="4219988"/>
            <a:ext cx="2248083" cy="1803301"/>
          </a:xfrm>
          <a:prstGeom prst="rect">
            <a:avLst/>
          </a:prstGeom>
        </p:spPr>
      </p:pic>
      <p:sp>
        <p:nvSpPr>
          <p:cNvPr id="7" name="TextBox 6">
            <a:extLst>
              <a:ext uri="{FF2B5EF4-FFF2-40B4-BE49-F238E27FC236}">
                <a16:creationId xmlns:a16="http://schemas.microsoft.com/office/drawing/2014/main" id="{218C4D97-8262-4E3B-8CB6-E97004045D24}"/>
              </a:ext>
            </a:extLst>
          </p:cNvPr>
          <p:cNvSpPr txBox="1"/>
          <p:nvPr/>
        </p:nvSpPr>
        <p:spPr>
          <a:xfrm>
            <a:off x="1615440" y="3429000"/>
            <a:ext cx="1544320" cy="369332"/>
          </a:xfrm>
          <a:prstGeom prst="rect">
            <a:avLst/>
          </a:prstGeom>
          <a:noFill/>
        </p:spPr>
        <p:txBody>
          <a:bodyPr wrap="square" rtlCol="0">
            <a:spAutoFit/>
          </a:bodyPr>
          <a:lstStyle/>
          <a:p>
            <a:r>
              <a:rPr lang="en-US" dirty="0" err="1">
                <a:latin typeface="Nunito" pitchFamily="2" charset="0"/>
              </a:rPr>
              <a:t>Liên</a:t>
            </a:r>
            <a:r>
              <a:rPr lang="en-US" dirty="0">
                <a:latin typeface="Nunito" pitchFamily="2" charset="0"/>
              </a:rPr>
              <a:t> </a:t>
            </a:r>
            <a:r>
              <a:rPr lang="en-US" dirty="0" err="1">
                <a:latin typeface="Nunito" pitchFamily="2" charset="0"/>
              </a:rPr>
              <a:t>kết</a:t>
            </a:r>
            <a:r>
              <a:rPr lang="en-US" dirty="0">
                <a:latin typeface="Nunito" pitchFamily="2" charset="0"/>
              </a:rPr>
              <a:t> </a:t>
            </a:r>
            <a:r>
              <a:rPr lang="en-US" dirty="0" err="1">
                <a:latin typeface="Nunito" pitchFamily="2" charset="0"/>
              </a:rPr>
              <a:t>tâm</a:t>
            </a:r>
            <a:endParaRPr lang="en-US" dirty="0">
              <a:latin typeface="Nunito" pitchFamily="2" charset="0"/>
            </a:endParaRPr>
          </a:p>
        </p:txBody>
      </p:sp>
      <p:sp>
        <p:nvSpPr>
          <p:cNvPr id="14" name="TextBox 13">
            <a:extLst>
              <a:ext uri="{FF2B5EF4-FFF2-40B4-BE49-F238E27FC236}">
                <a16:creationId xmlns:a16="http://schemas.microsoft.com/office/drawing/2014/main" id="{B086744F-2324-40A8-A902-6B3751EDA109}"/>
              </a:ext>
            </a:extLst>
          </p:cNvPr>
          <p:cNvSpPr txBox="1"/>
          <p:nvPr/>
        </p:nvSpPr>
        <p:spPr>
          <a:xfrm>
            <a:off x="6096000" y="3613666"/>
            <a:ext cx="1544320" cy="369332"/>
          </a:xfrm>
          <a:prstGeom prst="rect">
            <a:avLst/>
          </a:prstGeom>
          <a:noFill/>
        </p:spPr>
        <p:txBody>
          <a:bodyPr wrap="square" rtlCol="0">
            <a:spAutoFit/>
          </a:bodyPr>
          <a:lstStyle/>
          <a:p>
            <a:r>
              <a:rPr lang="en-US" dirty="0" err="1">
                <a:latin typeface="Nunito" pitchFamily="2" charset="0"/>
              </a:rPr>
              <a:t>Liên</a:t>
            </a:r>
            <a:r>
              <a:rPr lang="en-US" dirty="0">
                <a:latin typeface="Nunito" pitchFamily="2" charset="0"/>
              </a:rPr>
              <a:t> </a:t>
            </a:r>
            <a:r>
              <a:rPr lang="en-US" dirty="0" err="1">
                <a:latin typeface="Nunito" pitchFamily="2" charset="0"/>
              </a:rPr>
              <a:t>kết</a:t>
            </a:r>
            <a:r>
              <a:rPr lang="en-US" dirty="0">
                <a:latin typeface="Nunito" pitchFamily="2" charset="0"/>
              </a:rPr>
              <a:t> </a:t>
            </a:r>
            <a:r>
              <a:rPr lang="en-US" dirty="0" err="1">
                <a:latin typeface="Nunito" pitchFamily="2" charset="0"/>
              </a:rPr>
              <a:t>đơn</a:t>
            </a:r>
            <a:endParaRPr lang="en-US" dirty="0">
              <a:latin typeface="Nunito" pitchFamily="2" charset="0"/>
            </a:endParaRPr>
          </a:p>
        </p:txBody>
      </p:sp>
      <p:sp>
        <p:nvSpPr>
          <p:cNvPr id="15" name="TextBox 14">
            <a:extLst>
              <a:ext uri="{FF2B5EF4-FFF2-40B4-BE49-F238E27FC236}">
                <a16:creationId xmlns:a16="http://schemas.microsoft.com/office/drawing/2014/main" id="{96343176-357B-4FB2-A7F1-804B93FEE198}"/>
              </a:ext>
            </a:extLst>
          </p:cNvPr>
          <p:cNvSpPr txBox="1"/>
          <p:nvPr/>
        </p:nvSpPr>
        <p:spPr>
          <a:xfrm>
            <a:off x="1210570" y="6205814"/>
            <a:ext cx="2422341" cy="369332"/>
          </a:xfrm>
          <a:prstGeom prst="rect">
            <a:avLst/>
          </a:prstGeom>
          <a:noFill/>
        </p:spPr>
        <p:txBody>
          <a:bodyPr wrap="square" rtlCol="0">
            <a:spAutoFit/>
          </a:bodyPr>
          <a:lstStyle/>
          <a:p>
            <a:r>
              <a:rPr lang="en-US" dirty="0" err="1">
                <a:latin typeface="Nunito" pitchFamily="2" charset="0"/>
              </a:rPr>
              <a:t>Liên</a:t>
            </a:r>
            <a:r>
              <a:rPr lang="en-US" dirty="0">
                <a:latin typeface="Nunito" pitchFamily="2" charset="0"/>
              </a:rPr>
              <a:t> </a:t>
            </a:r>
            <a:r>
              <a:rPr lang="en-US" dirty="0" err="1">
                <a:latin typeface="Nunito" pitchFamily="2" charset="0"/>
              </a:rPr>
              <a:t>kết</a:t>
            </a:r>
            <a:r>
              <a:rPr lang="en-US" dirty="0">
                <a:latin typeface="Nunito" pitchFamily="2" charset="0"/>
              </a:rPr>
              <a:t> </a:t>
            </a:r>
            <a:r>
              <a:rPr lang="en-US" dirty="0" err="1">
                <a:latin typeface="Nunito" pitchFamily="2" charset="0"/>
              </a:rPr>
              <a:t>trung</a:t>
            </a:r>
            <a:r>
              <a:rPr lang="en-US" dirty="0">
                <a:latin typeface="Nunito" pitchFamily="2" charset="0"/>
              </a:rPr>
              <a:t> </a:t>
            </a:r>
            <a:r>
              <a:rPr lang="en-US" dirty="0" err="1">
                <a:latin typeface="Nunito" pitchFamily="2" charset="0"/>
              </a:rPr>
              <a:t>bình</a:t>
            </a:r>
            <a:endParaRPr lang="en-US" dirty="0">
              <a:latin typeface="Nunito" pitchFamily="2" charset="0"/>
            </a:endParaRPr>
          </a:p>
        </p:txBody>
      </p:sp>
      <p:sp>
        <p:nvSpPr>
          <p:cNvPr id="16" name="TextBox 15">
            <a:extLst>
              <a:ext uri="{FF2B5EF4-FFF2-40B4-BE49-F238E27FC236}">
                <a16:creationId xmlns:a16="http://schemas.microsoft.com/office/drawing/2014/main" id="{BA99ECEC-D58E-401D-9182-B154D778D4A4}"/>
              </a:ext>
            </a:extLst>
          </p:cNvPr>
          <p:cNvSpPr txBox="1"/>
          <p:nvPr/>
        </p:nvSpPr>
        <p:spPr>
          <a:xfrm>
            <a:off x="5654675" y="6096367"/>
            <a:ext cx="2422341" cy="369332"/>
          </a:xfrm>
          <a:prstGeom prst="rect">
            <a:avLst/>
          </a:prstGeom>
          <a:noFill/>
        </p:spPr>
        <p:txBody>
          <a:bodyPr wrap="square" rtlCol="0">
            <a:spAutoFit/>
          </a:bodyPr>
          <a:lstStyle/>
          <a:p>
            <a:r>
              <a:rPr lang="en-US" dirty="0" err="1">
                <a:latin typeface="Nunito" pitchFamily="2" charset="0"/>
              </a:rPr>
              <a:t>Liên</a:t>
            </a:r>
            <a:r>
              <a:rPr lang="en-US" dirty="0">
                <a:latin typeface="Nunito" pitchFamily="2" charset="0"/>
              </a:rPr>
              <a:t> </a:t>
            </a:r>
            <a:r>
              <a:rPr lang="en-US" dirty="0" err="1">
                <a:latin typeface="Nunito" pitchFamily="2" charset="0"/>
              </a:rPr>
              <a:t>kết</a:t>
            </a:r>
            <a:r>
              <a:rPr lang="en-US" dirty="0">
                <a:latin typeface="Nunito" pitchFamily="2" charset="0"/>
              </a:rPr>
              <a:t> </a:t>
            </a:r>
            <a:r>
              <a:rPr lang="en-US" dirty="0" err="1">
                <a:latin typeface="Nunito" pitchFamily="2" charset="0"/>
              </a:rPr>
              <a:t>hoàn</a:t>
            </a:r>
            <a:r>
              <a:rPr lang="en-US" dirty="0">
                <a:latin typeface="Nunito" pitchFamily="2" charset="0"/>
              </a:rPr>
              <a:t> </a:t>
            </a:r>
            <a:r>
              <a:rPr lang="en-US" dirty="0" err="1">
                <a:latin typeface="Nunito" pitchFamily="2" charset="0"/>
              </a:rPr>
              <a:t>chỉnh</a:t>
            </a:r>
            <a:endParaRPr lang="en-US" dirty="0">
              <a:latin typeface="Nunito" pitchFamily="2" charset="0"/>
            </a:endParaRPr>
          </a:p>
        </p:txBody>
      </p:sp>
    </p:spTree>
    <p:extLst>
      <p:ext uri="{BB962C8B-B14F-4D97-AF65-F5344CB8AC3E}">
        <p14:creationId xmlns:p14="http://schemas.microsoft.com/office/powerpoint/2010/main" val="15792711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Giai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đoạn</a:t>
            </a:r>
            <a:r>
              <a:rPr lang="en-US" sz="2800" b="1" dirty="0">
                <a:solidFill>
                  <a:schemeClr val="tx2"/>
                </a:solidFill>
                <a:latin typeface="Nunito" panose="020B0604020202020204" pitchFamily="2" charset="0"/>
                <a:ea typeface="Source Sans Pro" panose="020B0503030403020204" pitchFamily="34" charset="0"/>
                <a:cs typeface="Nunito Black" charset="0"/>
              </a:rPr>
              <a:t> 2.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các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con</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9619882" cy="1128899"/>
          </a:xfrm>
          <a:prstGeom prst="rect">
            <a:avLst/>
          </a:prstGeom>
          <a:noFill/>
        </p:spPr>
        <p:txBody>
          <a:bodyPr wrap="square" rtlCol="0">
            <a:spAutoFit/>
          </a:bodyPr>
          <a:lstStyle/>
          <a:p>
            <a:pPr>
              <a:lnSpc>
                <a:spcPct val="200000"/>
              </a:lnSpc>
            </a:pPr>
            <a:r>
              <a:rPr lang="en-US" dirty="0" err="1">
                <a:latin typeface="Nunito" pitchFamily="2" charset="0"/>
                <a:ea typeface="Calibri" panose="020F0502020204030204" pitchFamily="34" charset="0"/>
                <a:cs typeface="Times New Roman" panose="02020603050405020304" pitchFamily="18" charset="0"/>
              </a:rPr>
              <a:t>Ví</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dụ</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bên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dưới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là</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quá</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trình</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phân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cụm</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sử</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dụng</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chiến</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lược</a:t>
            </a:r>
            <a:r>
              <a:rPr lang="en-US" dirty="0">
                <a:latin typeface="Nunito" pitchFamily="2" charset="0"/>
                <a:ea typeface="Calibri" panose="020F0502020204030204" pitchFamily="34" charset="0"/>
                <a:cs typeface="Times New Roman" panose="02020603050405020304" pitchFamily="18" charset="0"/>
              </a:rPr>
              <a:t> Bottom-up </a:t>
            </a:r>
            <a:r>
              <a:rPr lang="en-US" dirty="0" err="1">
                <a:latin typeface="Nunito" pitchFamily="2" charset="0"/>
                <a:ea typeface="Calibri" panose="020F0502020204030204" pitchFamily="34" charset="0"/>
                <a:cs typeface="Times New Roman" panose="02020603050405020304" pitchFamily="18" charset="0"/>
              </a:rPr>
              <a:t>và</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dừng</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lại</a:t>
            </a:r>
            <a:r>
              <a:rPr lang="en-US" dirty="0">
                <a:latin typeface="Nunito" pitchFamily="2" charset="0"/>
                <a:ea typeface="Calibri" panose="020F0502020204030204" pitchFamily="34" charset="0"/>
                <a:cs typeface="Times New Roman" panose="02020603050405020304" pitchFamily="18" charset="0"/>
              </a:rPr>
              <a:t> </a:t>
            </a:r>
            <a:r>
              <a:rPr lang="en-US" dirty="0" err="1">
                <a:latin typeface="Nunito" pitchFamily="2" charset="0"/>
                <a:ea typeface="Calibri" panose="020F0502020204030204" pitchFamily="34" charset="0"/>
                <a:cs typeface="Times New Roman" panose="02020603050405020304" pitchFamily="18" charset="0"/>
              </a:rPr>
              <a:t>tại</a:t>
            </a:r>
            <a:r>
              <a:rPr lang="en-US" dirty="0">
                <a:latin typeface="Nunito" pitchFamily="2" charset="0"/>
                <a:ea typeface="Calibri" panose="020F0502020204030204" pitchFamily="34" charset="0"/>
                <a:cs typeface="Times New Roman" panose="02020603050405020304" pitchFamily="18" charset="0"/>
              </a:rPr>
              <a:t> k = 4</a:t>
            </a:r>
          </a:p>
          <a:p>
            <a:pPr>
              <a:lnSpc>
                <a:spcPct val="200000"/>
              </a:lnSpc>
            </a:pPr>
            <a:r>
              <a:rPr lang="en-US" dirty="0">
                <a:latin typeface="Nunito" pitchFamily="2" charset="0"/>
                <a:ea typeface="Calibri" panose="020F0502020204030204" pitchFamily="34" charset="0"/>
                <a:cs typeface="Times New Roman" panose="02020603050405020304" pitchFamily="18" charset="0"/>
                <a:sym typeface="Wingdings" panose="05000000000000000000" pitchFamily="2" charset="2"/>
              </a:rPr>
              <a:t> </a:t>
            </a:r>
            <a:r>
              <a:rPr lang="en-US" dirty="0" err="1">
                <a:latin typeface="Nunito" pitchFamily="2" charset="0"/>
                <a:ea typeface="Calibri" panose="020F0502020204030204" pitchFamily="34" charset="0"/>
                <a:cs typeface="Times New Roman" panose="02020603050405020304" pitchFamily="18" charset="0"/>
                <a:sym typeface="Wingdings" panose="05000000000000000000" pitchFamily="2" charset="2"/>
              </a:rPr>
              <a:t>Kết</a:t>
            </a:r>
            <a:r>
              <a:rPr lang="en-US" dirty="0">
                <a:latin typeface="Nunito" pitchFamily="2" charset="0"/>
                <a:ea typeface="Calibri" panose="020F0502020204030204" pitchFamily="34" charset="0"/>
                <a:cs typeface="Times New Roman" panose="02020603050405020304" pitchFamily="18" charset="0"/>
                <a:sym typeface="Wingdings" panose="05000000000000000000" pitchFamily="2" charset="2"/>
              </a:rPr>
              <a:t> </a:t>
            </a:r>
            <a:r>
              <a:rPr lang="en-US" dirty="0" err="1">
                <a:latin typeface="Nunito" pitchFamily="2" charset="0"/>
                <a:ea typeface="Calibri" panose="020F0502020204030204" pitchFamily="34" charset="0"/>
                <a:cs typeface="Times New Roman" panose="02020603050405020304" pitchFamily="18" charset="0"/>
                <a:sym typeface="Wingdings" panose="05000000000000000000" pitchFamily="2" charset="2"/>
              </a:rPr>
              <a:t>quả</a:t>
            </a:r>
            <a:r>
              <a:rPr lang="en-US" dirty="0">
                <a:latin typeface="Nunito" pitchFamily="2" charset="0"/>
                <a:ea typeface="Calibri" panose="020F0502020204030204" pitchFamily="34" charset="0"/>
                <a:cs typeface="Times New Roman" panose="02020603050405020304" pitchFamily="18" charset="0"/>
                <a:sym typeface="Wingdings" panose="05000000000000000000" pitchFamily="2" charset="2"/>
              </a:rPr>
              <a:t> </a:t>
            </a:r>
            <a:r>
              <a:rPr lang="en-US" dirty="0" err="1">
                <a:latin typeface="Nunito" pitchFamily="2" charset="0"/>
                <a:ea typeface="Calibri" panose="020F0502020204030204" pitchFamily="34" charset="0"/>
                <a:cs typeface="Times New Roman" panose="02020603050405020304" pitchFamily="18" charset="0"/>
                <a:sym typeface="Wingdings" panose="05000000000000000000" pitchFamily="2" charset="2"/>
              </a:rPr>
              <a:t>phân</a:t>
            </a:r>
            <a:r>
              <a:rPr lang="en-US" dirty="0">
                <a:latin typeface="Nunito" pitchFamily="2" charset="0"/>
                <a:ea typeface="Calibri" panose="020F0502020204030204" pitchFamily="34" charset="0"/>
                <a:cs typeface="Times New Roman" panose="02020603050405020304" pitchFamily="18" charset="0"/>
                <a:sym typeface="Wingdings" panose="05000000000000000000" pitchFamily="2" charset="2"/>
              </a:rPr>
              <a:t> </a:t>
            </a:r>
            <a:r>
              <a:rPr lang="en-US" dirty="0" err="1">
                <a:latin typeface="Nunito" pitchFamily="2" charset="0"/>
                <a:ea typeface="Calibri" panose="020F0502020204030204" pitchFamily="34" charset="0"/>
                <a:cs typeface="Times New Roman" panose="02020603050405020304" pitchFamily="18" charset="0"/>
                <a:sym typeface="Wingdings" panose="05000000000000000000" pitchFamily="2" charset="2"/>
              </a:rPr>
              <a:t>cụm</a:t>
            </a:r>
            <a:r>
              <a:rPr lang="en-US" dirty="0">
                <a:latin typeface="Nunito" pitchFamily="2" charset="0"/>
                <a:ea typeface="Calibri" panose="020F0502020204030204" pitchFamily="34" charset="0"/>
                <a:cs typeface="Times New Roman" panose="02020603050405020304" pitchFamily="18" charset="0"/>
                <a:sym typeface="Wingdings" panose="05000000000000000000" pitchFamily="2" charset="2"/>
              </a:rPr>
              <a:t> </a:t>
            </a:r>
            <a:r>
              <a:rPr lang="en-US" dirty="0" err="1">
                <a:latin typeface="Nunito" pitchFamily="2" charset="0"/>
                <a:ea typeface="Calibri" panose="020F0502020204030204" pitchFamily="34" charset="0"/>
                <a:cs typeface="Times New Roman" panose="02020603050405020304" pitchFamily="18" charset="0"/>
                <a:sym typeface="Wingdings" panose="05000000000000000000" pitchFamily="2" charset="2"/>
              </a:rPr>
              <a:t>cuối</a:t>
            </a:r>
            <a:r>
              <a:rPr lang="en-US" dirty="0">
                <a:latin typeface="Nunito" pitchFamily="2" charset="0"/>
                <a:ea typeface="Calibri" panose="020F0502020204030204" pitchFamily="34" charset="0"/>
                <a:cs typeface="Times New Roman" panose="02020603050405020304" pitchFamily="18" charset="0"/>
                <a:sym typeface="Wingdings" panose="05000000000000000000" pitchFamily="2" charset="2"/>
              </a:rPr>
              <a:t> </a:t>
            </a:r>
            <a:r>
              <a:rPr lang="en-US" dirty="0" err="1">
                <a:latin typeface="Nunito" pitchFamily="2" charset="0"/>
                <a:ea typeface="Calibri" panose="020F0502020204030204" pitchFamily="34" charset="0"/>
                <a:cs typeface="Times New Roman" panose="02020603050405020304" pitchFamily="18" charset="0"/>
                <a:sym typeface="Wingdings" panose="05000000000000000000" pitchFamily="2" charset="2"/>
              </a:rPr>
              <a:t>cùng</a:t>
            </a:r>
            <a:r>
              <a:rPr lang="en-US" dirty="0">
                <a:latin typeface="Nunito" pitchFamily="2" charset="0"/>
                <a:ea typeface="Calibri" panose="020F0502020204030204" pitchFamily="34" charset="0"/>
                <a:cs typeface="Times New Roman" panose="02020603050405020304" pitchFamily="18" charset="0"/>
                <a:sym typeface="Wingdings" panose="05000000000000000000" pitchFamily="2" charset="2"/>
              </a:rPr>
              <a:t> </a:t>
            </a:r>
            <a:r>
              <a:rPr lang="en-US" dirty="0" err="1">
                <a:latin typeface="Nunito" pitchFamily="2" charset="0"/>
                <a:ea typeface="Calibri" panose="020F0502020204030204" pitchFamily="34" charset="0"/>
                <a:cs typeface="Times New Roman" panose="02020603050405020304" pitchFamily="18" charset="0"/>
                <a:sym typeface="Wingdings" panose="05000000000000000000" pitchFamily="2" charset="2"/>
              </a:rPr>
              <a:t>là</a:t>
            </a:r>
            <a:r>
              <a:rPr lang="en-US" dirty="0">
                <a:latin typeface="Nunito" pitchFamily="2" charset="0"/>
                <a:ea typeface="Calibri" panose="020F0502020204030204" pitchFamily="34" charset="0"/>
                <a:cs typeface="Times New Roman" panose="02020603050405020304" pitchFamily="18" charset="0"/>
                <a:sym typeface="Wingdings" panose="05000000000000000000" pitchFamily="2" charset="2"/>
              </a:rPr>
              <a:t> 4 </a:t>
            </a:r>
            <a:r>
              <a:rPr lang="en-US" dirty="0" err="1">
                <a:latin typeface="Nunito" pitchFamily="2" charset="0"/>
                <a:ea typeface="Calibri" panose="020F0502020204030204" pitchFamily="34" charset="0"/>
                <a:cs typeface="Times New Roman" panose="02020603050405020304" pitchFamily="18" charset="0"/>
                <a:sym typeface="Wingdings" panose="05000000000000000000" pitchFamily="2" charset="2"/>
              </a:rPr>
              <a:t>cụm</a:t>
            </a:r>
            <a:endParaRPr lang="en-US" dirty="0">
              <a:latin typeface="Nunito" pitchFamily="2" charset="0"/>
              <a:ea typeface="Calibri" panose="020F0502020204030204" pitchFamily="34" charset="0"/>
              <a:cs typeface="Times New Roman" panose="02020603050405020304"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8031A319-C528-440C-B493-342D8EDAA8CC}"/>
              </a:ext>
            </a:extLst>
          </p:cNvPr>
          <p:cNvPicPr>
            <a:picLocks noChangeAspect="1"/>
          </p:cNvPicPr>
          <p:nvPr/>
        </p:nvPicPr>
        <p:blipFill>
          <a:blip r:embed="rId3"/>
          <a:stretch>
            <a:fillRect/>
          </a:stretch>
        </p:blipFill>
        <p:spPr>
          <a:xfrm>
            <a:off x="865238" y="2613529"/>
            <a:ext cx="6231513" cy="3402734"/>
          </a:xfrm>
          <a:prstGeom prst="rect">
            <a:avLst/>
          </a:prstGeom>
        </p:spPr>
      </p:pic>
    </p:spTree>
    <p:extLst>
      <p:ext uri="{BB962C8B-B14F-4D97-AF65-F5344CB8AC3E}">
        <p14:creationId xmlns:p14="http://schemas.microsoft.com/office/powerpoint/2010/main" val="34271952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Ưu</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điểm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và</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nhược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điểm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của</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thuật</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toán</a:t>
            </a:r>
            <a:r>
              <a:rPr lang="en-US" sz="2800" b="1" dirty="0">
                <a:solidFill>
                  <a:schemeClr val="tx2"/>
                </a:solidFill>
                <a:latin typeface="Nunito" panose="020B0604020202020204" pitchFamily="2" charset="0"/>
                <a:ea typeface="Source Sans Pro" panose="020B0503030403020204" pitchFamily="34" charset="0"/>
                <a:cs typeface="Nunito Black" charset="0"/>
              </a:rPr>
              <a:t> BIRCH</a:t>
            </a:r>
          </a:p>
        </p:txBody>
      </p:sp>
      <p:sp>
        <p:nvSpPr>
          <p:cNvPr id="2" name="TextBox 1">
            <a:extLst>
              <a:ext uri="{FF2B5EF4-FFF2-40B4-BE49-F238E27FC236}">
                <a16:creationId xmlns:a16="http://schemas.microsoft.com/office/drawing/2014/main" id="{31A30992-9187-4006-92D1-F205CB4A0FE9}"/>
              </a:ext>
            </a:extLst>
          </p:cNvPr>
          <p:cNvSpPr txBox="1"/>
          <p:nvPr/>
        </p:nvSpPr>
        <p:spPr>
          <a:xfrm>
            <a:off x="762819" y="1303249"/>
            <a:ext cx="10666362" cy="298543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err="1">
                <a:latin typeface="Nunito" pitchFamily="2" charset="0"/>
              </a:rPr>
              <a:t>Ưu</a:t>
            </a:r>
            <a:r>
              <a:rPr lang="en-US" sz="1600" dirty="0">
                <a:latin typeface="Nunito" pitchFamily="2" charset="0"/>
              </a:rPr>
              <a:t> </a:t>
            </a:r>
            <a:r>
              <a:rPr lang="en-US" sz="1600" dirty="0" err="1">
                <a:latin typeface="Nunito" pitchFamily="2" charset="0"/>
              </a:rPr>
              <a:t>điểm</a:t>
            </a:r>
            <a:endParaRPr lang="en-US" sz="1600" dirty="0">
              <a:latin typeface="Nunito" pitchFamily="2" charset="0"/>
            </a:endParaRPr>
          </a:p>
          <a:p>
            <a:pPr marL="742950" lvl="1" indent="-285750">
              <a:lnSpc>
                <a:spcPct val="200000"/>
              </a:lnSpc>
              <a:buFont typeface="Wingdings" panose="05000000000000000000" pitchFamily="2" charset="2"/>
              <a:buChar char="§"/>
            </a:pPr>
            <a:r>
              <a:rPr lang="en-US" sz="1600" dirty="0" err="1">
                <a:latin typeface="Nunito" pitchFamily="2" charset="0"/>
              </a:rPr>
              <a:t>Dễ</a:t>
            </a:r>
            <a:r>
              <a:rPr lang="en-US" sz="1600" dirty="0">
                <a:latin typeface="Nunito" pitchFamily="2" charset="0"/>
              </a:rPr>
              <a:t> </a:t>
            </a:r>
            <a:r>
              <a:rPr lang="en-US" sz="1600" dirty="0" err="1">
                <a:latin typeface="Nunito" pitchFamily="2" charset="0"/>
              </a:rPr>
              <a:t>hiểu</a:t>
            </a:r>
            <a:r>
              <a:rPr lang="en-US" sz="1600" dirty="0">
                <a:latin typeface="Nunito" pitchFamily="2" charset="0"/>
              </a:rPr>
              <a:t>, </a:t>
            </a:r>
            <a:r>
              <a:rPr lang="en-US" sz="1600" dirty="0" err="1">
                <a:latin typeface="Nunito" pitchFamily="2" charset="0"/>
              </a:rPr>
              <a:t>dễ</a:t>
            </a:r>
            <a:r>
              <a:rPr lang="en-US" sz="1600" dirty="0">
                <a:latin typeface="Nunito" pitchFamily="2" charset="0"/>
              </a:rPr>
              <a:t> </a:t>
            </a:r>
            <a:r>
              <a:rPr lang="en-US" sz="1600" dirty="0" err="1">
                <a:latin typeface="Nunito" pitchFamily="2" charset="0"/>
              </a:rPr>
              <a:t>triển</a:t>
            </a:r>
            <a:r>
              <a:rPr lang="en-US" sz="1600" dirty="0">
                <a:latin typeface="Nunito" pitchFamily="2" charset="0"/>
              </a:rPr>
              <a:t> </a:t>
            </a:r>
            <a:r>
              <a:rPr lang="en-US" sz="1600" dirty="0" err="1">
                <a:latin typeface="Nunito" pitchFamily="2" charset="0"/>
              </a:rPr>
              <a:t>khai</a:t>
            </a:r>
            <a:r>
              <a:rPr lang="en-US" sz="1600" dirty="0">
                <a:latin typeface="Nunito" pitchFamily="2" charset="0"/>
              </a:rPr>
              <a:t>.</a:t>
            </a:r>
          </a:p>
          <a:p>
            <a:pPr marL="742950" lvl="1" indent="-285750">
              <a:lnSpc>
                <a:spcPct val="200000"/>
              </a:lnSpc>
              <a:buFont typeface="Wingdings" panose="05000000000000000000" pitchFamily="2" charset="2"/>
              <a:buChar char="§"/>
            </a:pPr>
            <a:r>
              <a:rPr lang="en-US" sz="1600" dirty="0" err="1">
                <a:latin typeface="Nunito" pitchFamily="2" charset="0"/>
              </a:rPr>
              <a:t>Không</a:t>
            </a:r>
            <a:r>
              <a:rPr lang="en-US" sz="1600" dirty="0">
                <a:latin typeface="Nunito" pitchFamily="2" charset="0"/>
              </a:rPr>
              <a:t> </a:t>
            </a:r>
            <a:r>
              <a:rPr lang="en-US" sz="1600" dirty="0" err="1">
                <a:latin typeface="Nunito" pitchFamily="2" charset="0"/>
              </a:rPr>
              <a:t>phải</a:t>
            </a:r>
            <a:r>
              <a:rPr lang="en-US" sz="1600" dirty="0">
                <a:latin typeface="Nunito" pitchFamily="2" charset="0"/>
              </a:rPr>
              <a:t> </a:t>
            </a:r>
            <a:r>
              <a:rPr lang="en-US" sz="1600" dirty="0" err="1">
                <a:latin typeface="Nunito" pitchFamily="2" charset="0"/>
              </a:rPr>
              <a:t>cần</a:t>
            </a:r>
            <a:r>
              <a:rPr lang="en-US" sz="1600" dirty="0">
                <a:latin typeface="Nunito" pitchFamily="2" charset="0"/>
              </a:rPr>
              <a:t> </a:t>
            </a:r>
            <a:r>
              <a:rPr lang="en-US" sz="1600" dirty="0" err="1">
                <a:latin typeface="Nunito" pitchFamily="2" charset="0"/>
              </a:rPr>
              <a:t>xác</a:t>
            </a:r>
            <a:r>
              <a:rPr lang="en-US" sz="1600" dirty="0">
                <a:latin typeface="Nunito" pitchFamily="2" charset="0"/>
              </a:rPr>
              <a:t> </a:t>
            </a:r>
            <a:r>
              <a:rPr lang="en-US" sz="1600" dirty="0" err="1">
                <a:latin typeface="Nunito" pitchFamily="2" charset="0"/>
              </a:rPr>
              <a:t>định</a:t>
            </a:r>
            <a:r>
              <a:rPr lang="en-US" sz="1600" dirty="0">
                <a:latin typeface="Nunito" pitchFamily="2" charset="0"/>
              </a:rPr>
              <a:t> </a:t>
            </a:r>
            <a:r>
              <a:rPr lang="en-US" sz="1600" dirty="0" err="1">
                <a:latin typeface="Nunito" pitchFamily="2" charset="0"/>
              </a:rPr>
              <a:t>trước</a:t>
            </a:r>
            <a:r>
              <a:rPr lang="en-US" sz="1600" dirty="0">
                <a:latin typeface="Nunito" pitchFamily="2" charset="0"/>
              </a:rPr>
              <a:t> </a:t>
            </a:r>
            <a:r>
              <a:rPr lang="en-US" sz="1600" dirty="0" err="1">
                <a:latin typeface="Nunito" pitchFamily="2" charset="0"/>
              </a:rPr>
              <a:t>số</a:t>
            </a:r>
            <a:r>
              <a:rPr lang="en-US" sz="1600" dirty="0">
                <a:latin typeface="Nunito" pitchFamily="2" charset="0"/>
              </a:rPr>
              <a:t> </a:t>
            </a:r>
            <a:r>
              <a:rPr lang="en-US" sz="1600" dirty="0" err="1">
                <a:latin typeface="Nunito" pitchFamily="2" charset="0"/>
              </a:rPr>
              <a:t>lượng</a:t>
            </a:r>
            <a:r>
              <a:rPr lang="en-US" sz="1600" dirty="0">
                <a:latin typeface="Nunito" pitchFamily="2" charset="0"/>
              </a:rPr>
              <a:t> </a:t>
            </a:r>
            <a:r>
              <a:rPr lang="en-US" sz="1600" dirty="0" err="1">
                <a:latin typeface="Nunito" pitchFamily="2" charset="0"/>
              </a:rPr>
              <a:t>cụm</a:t>
            </a:r>
            <a:r>
              <a:rPr lang="en-US" sz="1600" dirty="0">
                <a:latin typeface="Nunito" pitchFamily="2" charset="0"/>
              </a:rPr>
              <a:t> </a:t>
            </a:r>
            <a:r>
              <a:rPr lang="en-US" sz="1600" dirty="0" err="1">
                <a:latin typeface="Nunito" pitchFamily="2" charset="0"/>
              </a:rPr>
              <a:t>bởi</a:t>
            </a:r>
            <a:r>
              <a:rPr lang="en-US" sz="1600" dirty="0">
                <a:latin typeface="Nunito" pitchFamily="2" charset="0"/>
              </a:rPr>
              <a:t> </a:t>
            </a:r>
            <a:r>
              <a:rPr lang="en-US" sz="1600" dirty="0" err="1">
                <a:latin typeface="Nunito" pitchFamily="2" charset="0"/>
              </a:rPr>
              <a:t>vì</a:t>
            </a:r>
            <a:r>
              <a:rPr lang="en-US" sz="1600" dirty="0">
                <a:latin typeface="Nunito" pitchFamily="2" charset="0"/>
              </a:rPr>
              <a:t> </a:t>
            </a:r>
            <a:r>
              <a:rPr lang="en-US" sz="1600" dirty="0" err="1">
                <a:latin typeface="Nunito" pitchFamily="2" charset="0"/>
              </a:rPr>
              <a:t>trong</a:t>
            </a:r>
            <a:r>
              <a:rPr lang="en-US" sz="1600" dirty="0">
                <a:latin typeface="Nunito" pitchFamily="2" charset="0"/>
              </a:rPr>
              <a:t> </a:t>
            </a:r>
            <a:r>
              <a:rPr lang="en-US" sz="1600" dirty="0" err="1">
                <a:latin typeface="Nunito" pitchFamily="2" charset="0"/>
              </a:rPr>
              <a:t>thuật</a:t>
            </a:r>
            <a:r>
              <a:rPr lang="en-US" sz="1600" dirty="0">
                <a:latin typeface="Nunito" pitchFamily="2" charset="0"/>
              </a:rPr>
              <a:t> </a:t>
            </a:r>
            <a:r>
              <a:rPr lang="en-US" sz="1600" dirty="0" err="1">
                <a:latin typeface="Nunito" pitchFamily="2" charset="0"/>
              </a:rPr>
              <a:t>toán</a:t>
            </a:r>
            <a:r>
              <a:rPr lang="en-US" sz="1600" dirty="0">
                <a:latin typeface="Nunito" pitchFamily="2" charset="0"/>
              </a:rPr>
              <a:t> </a:t>
            </a:r>
            <a:r>
              <a:rPr lang="en-US" sz="1600" dirty="0" err="1">
                <a:latin typeface="Nunito" pitchFamily="2" charset="0"/>
              </a:rPr>
              <a:t>có</a:t>
            </a:r>
            <a:r>
              <a:rPr lang="en-US" sz="1600" dirty="0">
                <a:latin typeface="Nunito" pitchFamily="2" charset="0"/>
              </a:rPr>
              <a:t> </a:t>
            </a:r>
            <a:r>
              <a:rPr lang="en-US" sz="1600" dirty="0" err="1">
                <a:latin typeface="Nunito" pitchFamily="2" charset="0"/>
              </a:rPr>
              <a:t>phương</a:t>
            </a:r>
            <a:r>
              <a:rPr lang="en-US" sz="1600" dirty="0">
                <a:latin typeface="Nunito" pitchFamily="2" charset="0"/>
              </a:rPr>
              <a:t> </a:t>
            </a:r>
            <a:r>
              <a:rPr lang="en-US" sz="1600" dirty="0" err="1">
                <a:latin typeface="Nunito" pitchFamily="2" charset="0"/>
              </a:rPr>
              <a:t>pháp</a:t>
            </a:r>
            <a:r>
              <a:rPr lang="en-US" sz="1600" dirty="0">
                <a:latin typeface="Nunito" pitchFamily="2" charset="0"/>
              </a:rPr>
              <a:t> </a:t>
            </a:r>
            <a:r>
              <a:rPr lang="en-US" sz="1600" dirty="0" err="1">
                <a:latin typeface="Nunito" pitchFamily="2" charset="0"/>
              </a:rPr>
              <a:t>thống</a:t>
            </a:r>
            <a:r>
              <a:rPr lang="en-US" sz="1600" dirty="0">
                <a:latin typeface="Nunito" pitchFamily="2" charset="0"/>
              </a:rPr>
              <a:t> </a:t>
            </a:r>
            <a:r>
              <a:rPr lang="en-US" sz="1600" dirty="0" err="1">
                <a:latin typeface="Nunito" pitchFamily="2" charset="0"/>
              </a:rPr>
              <a:t>kê</a:t>
            </a:r>
            <a:r>
              <a:rPr lang="en-US" sz="1600" dirty="0">
                <a:latin typeface="Nunito" pitchFamily="2" charset="0"/>
              </a:rPr>
              <a:t> </a:t>
            </a:r>
            <a:r>
              <a:rPr lang="en-US" sz="1600" dirty="0" err="1">
                <a:latin typeface="Nunito" pitchFamily="2" charset="0"/>
              </a:rPr>
              <a:t>hỗ</a:t>
            </a:r>
            <a:r>
              <a:rPr lang="en-US" sz="1600" dirty="0">
                <a:latin typeface="Nunito" pitchFamily="2" charset="0"/>
              </a:rPr>
              <a:t> </a:t>
            </a:r>
            <a:r>
              <a:rPr lang="en-US" sz="1600" dirty="0" err="1">
                <a:latin typeface="Nunito" pitchFamily="2" charset="0"/>
              </a:rPr>
              <a:t>trợ</a:t>
            </a:r>
            <a:r>
              <a:rPr lang="en-US" sz="1600" dirty="0">
                <a:latin typeface="Nunito" pitchFamily="2" charset="0"/>
              </a:rPr>
              <a:t> </a:t>
            </a:r>
            <a:r>
              <a:rPr lang="en-US" sz="1600" dirty="0" err="1">
                <a:latin typeface="Nunito" pitchFamily="2" charset="0"/>
              </a:rPr>
              <a:t>tìm</a:t>
            </a:r>
            <a:r>
              <a:rPr lang="en-US" sz="1600" dirty="0">
                <a:latin typeface="Nunito" pitchFamily="2" charset="0"/>
              </a:rPr>
              <a:t> k.</a:t>
            </a: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srgbClr val="10132B"/>
                </a:solidFill>
                <a:effectLst/>
                <a:uLnTx/>
                <a:uFillTx/>
                <a:latin typeface="Nunito" pitchFamily="2" charset="0"/>
                <a:ea typeface="+mn-ea"/>
                <a:cs typeface="+mn-cs"/>
              </a:rPr>
              <a:t>Khuyết</a:t>
            </a:r>
            <a:r>
              <a:rPr kumimoji="0" lang="en-US" sz="1600" b="0" i="0" u="none" strike="noStrike" kern="1200" cap="none" spc="0" normalizeH="0" baseline="0" noProof="0" dirty="0">
                <a:ln>
                  <a:noFill/>
                </a:ln>
                <a:solidFill>
                  <a:srgbClr val="10132B"/>
                </a:solidFill>
                <a:effectLst/>
                <a:uLnTx/>
                <a:uFillTx/>
                <a:latin typeface="Nunito" pitchFamily="2" charset="0"/>
                <a:ea typeface="+mn-ea"/>
                <a:cs typeface="+mn-cs"/>
              </a:rPr>
              <a:t> </a:t>
            </a:r>
            <a:r>
              <a:rPr kumimoji="0" lang="en-US" sz="1600" b="0" i="0" u="none" strike="noStrike" kern="1200" cap="none" spc="0" normalizeH="0" baseline="0" noProof="0" dirty="0" err="1">
                <a:ln>
                  <a:noFill/>
                </a:ln>
                <a:solidFill>
                  <a:srgbClr val="10132B"/>
                </a:solidFill>
                <a:effectLst/>
                <a:uLnTx/>
                <a:uFillTx/>
                <a:latin typeface="Nunito" pitchFamily="2" charset="0"/>
                <a:ea typeface="+mn-ea"/>
                <a:cs typeface="+mn-cs"/>
              </a:rPr>
              <a:t>điểm</a:t>
            </a:r>
            <a:endParaRPr kumimoji="0" lang="en-US" sz="1600" b="0" i="0" u="none" strike="noStrike" kern="1200" cap="none" spc="0" normalizeH="0" baseline="0" noProof="0" dirty="0">
              <a:ln>
                <a:noFill/>
              </a:ln>
              <a:solidFill>
                <a:srgbClr val="10132B"/>
              </a:solidFill>
              <a:effectLst/>
              <a:uLnTx/>
              <a:uFillTx/>
              <a:latin typeface="Nunito" pitchFamily="2" charset="0"/>
              <a:ea typeface="+mn-ea"/>
              <a:cs typeface="+mn-cs"/>
            </a:endParaRPr>
          </a:p>
          <a:p>
            <a:pPr marL="742950" lvl="1" indent="-285750">
              <a:lnSpc>
                <a:spcPct val="200000"/>
              </a:lnSpc>
              <a:buFont typeface="Wingdings" panose="05000000000000000000" pitchFamily="2" charset="2"/>
              <a:buChar char="§"/>
            </a:pPr>
            <a:r>
              <a:rPr lang="en-US" sz="1600" dirty="0" err="1">
                <a:latin typeface="Nunito" pitchFamily="2" charset="0"/>
              </a:rPr>
              <a:t>Kết</a:t>
            </a:r>
            <a:r>
              <a:rPr lang="en-US" sz="1600" dirty="0">
                <a:latin typeface="Nunito" pitchFamily="2" charset="0"/>
              </a:rPr>
              <a:t> </a:t>
            </a:r>
            <a:r>
              <a:rPr lang="en-US" sz="1600" dirty="0" err="1">
                <a:latin typeface="Nunito" pitchFamily="2" charset="0"/>
              </a:rPr>
              <a:t>quả</a:t>
            </a:r>
            <a:r>
              <a:rPr lang="en-US" sz="1600" dirty="0">
                <a:latin typeface="Nunito" pitchFamily="2" charset="0"/>
              </a:rPr>
              <a:t> </a:t>
            </a:r>
            <a:r>
              <a:rPr lang="en-US" sz="1600" dirty="0" err="1">
                <a:latin typeface="Nunito" pitchFamily="2" charset="0"/>
              </a:rPr>
              <a:t>bị</a:t>
            </a:r>
            <a:r>
              <a:rPr lang="en-US" sz="1600" dirty="0">
                <a:latin typeface="Nunito" pitchFamily="2" charset="0"/>
              </a:rPr>
              <a:t> </a:t>
            </a:r>
            <a:r>
              <a:rPr lang="en-US" sz="1600" dirty="0" err="1">
                <a:latin typeface="Nunito" pitchFamily="2" charset="0"/>
              </a:rPr>
              <a:t>phụ</a:t>
            </a:r>
            <a:r>
              <a:rPr lang="en-US" sz="1600" dirty="0">
                <a:latin typeface="Nunito" pitchFamily="2" charset="0"/>
              </a:rPr>
              <a:t> </a:t>
            </a:r>
            <a:r>
              <a:rPr lang="en-US" sz="1600" dirty="0" err="1">
                <a:latin typeface="Nunito" pitchFamily="2" charset="0"/>
              </a:rPr>
              <a:t>thuộc</a:t>
            </a:r>
            <a:r>
              <a:rPr lang="en-US" sz="1600" dirty="0">
                <a:latin typeface="Nunito" pitchFamily="2" charset="0"/>
              </a:rPr>
              <a:t> </a:t>
            </a:r>
            <a:r>
              <a:rPr lang="en-US" sz="1600" dirty="0" err="1">
                <a:latin typeface="Nunito" pitchFamily="2" charset="0"/>
              </a:rPr>
              <a:t>vào</a:t>
            </a:r>
            <a:r>
              <a:rPr lang="en-US" sz="1600" dirty="0">
                <a:latin typeface="Nunito" pitchFamily="2" charset="0"/>
              </a:rPr>
              <a:t> </a:t>
            </a:r>
            <a:r>
              <a:rPr lang="en-US" sz="1600" dirty="0" err="1">
                <a:latin typeface="Nunito" pitchFamily="2" charset="0"/>
              </a:rPr>
              <a:t>thứ</a:t>
            </a:r>
            <a:r>
              <a:rPr lang="en-US" sz="1600" dirty="0">
                <a:latin typeface="Nunito" pitchFamily="2" charset="0"/>
              </a:rPr>
              <a:t> </a:t>
            </a:r>
            <a:r>
              <a:rPr lang="en-US" sz="1600" dirty="0" err="1">
                <a:latin typeface="Nunito" pitchFamily="2" charset="0"/>
              </a:rPr>
              <a:t>tự</a:t>
            </a:r>
            <a:r>
              <a:rPr lang="en-US" sz="1600" dirty="0">
                <a:latin typeface="Nunito" pitchFamily="2" charset="0"/>
              </a:rPr>
              <a:t> </a:t>
            </a:r>
            <a:r>
              <a:rPr lang="en-US" sz="1600" dirty="0" err="1">
                <a:latin typeface="Nunito" pitchFamily="2" charset="0"/>
              </a:rPr>
              <a:t>đầu</a:t>
            </a:r>
            <a:r>
              <a:rPr lang="en-US" sz="1600" dirty="0">
                <a:latin typeface="Nunito" pitchFamily="2" charset="0"/>
              </a:rPr>
              <a:t> </a:t>
            </a:r>
            <a:r>
              <a:rPr lang="en-US" sz="1600" dirty="0" err="1">
                <a:latin typeface="Nunito" pitchFamily="2" charset="0"/>
              </a:rPr>
              <a:t>vào</a:t>
            </a:r>
            <a:r>
              <a:rPr lang="en-US" sz="1600" dirty="0">
                <a:latin typeface="Nunito" pitchFamily="2" charset="0"/>
              </a:rPr>
              <a:t> </a:t>
            </a:r>
            <a:r>
              <a:rPr lang="en-US" sz="1600" dirty="0" err="1">
                <a:latin typeface="Nunito" pitchFamily="2" charset="0"/>
              </a:rPr>
              <a:t>và</a:t>
            </a:r>
            <a:r>
              <a:rPr lang="en-US" sz="1600" dirty="0">
                <a:latin typeface="Nunito" pitchFamily="2" charset="0"/>
              </a:rPr>
              <a:t> </a:t>
            </a:r>
            <a:r>
              <a:rPr lang="en-US" sz="1600" dirty="0" err="1">
                <a:latin typeface="Nunito" pitchFamily="2" charset="0"/>
              </a:rPr>
              <a:t>việc</a:t>
            </a:r>
            <a:r>
              <a:rPr lang="en-US" sz="1600" dirty="0">
                <a:latin typeface="Nunito" pitchFamily="2" charset="0"/>
              </a:rPr>
              <a:t> </a:t>
            </a:r>
            <a:r>
              <a:rPr lang="en-US" sz="1600" dirty="0" err="1">
                <a:latin typeface="Nunito" pitchFamily="2" charset="0"/>
              </a:rPr>
              <a:t>lựa</a:t>
            </a:r>
            <a:r>
              <a:rPr lang="en-US" sz="1600" dirty="0">
                <a:latin typeface="Nunito" pitchFamily="2" charset="0"/>
              </a:rPr>
              <a:t> </a:t>
            </a:r>
            <a:r>
              <a:rPr lang="en-US" sz="1600" dirty="0" err="1">
                <a:latin typeface="Nunito" pitchFamily="2" charset="0"/>
              </a:rPr>
              <a:t>chọn</a:t>
            </a:r>
            <a:r>
              <a:rPr lang="en-US" sz="1600" dirty="0">
                <a:latin typeface="Nunito" pitchFamily="2" charset="0"/>
              </a:rPr>
              <a:t> </a:t>
            </a:r>
            <a:r>
              <a:rPr lang="en-US" sz="1600" dirty="0" err="1">
                <a:latin typeface="Nunito" pitchFamily="2" charset="0"/>
              </a:rPr>
              <a:t>độ</a:t>
            </a:r>
            <a:r>
              <a:rPr lang="en-US" sz="1600" dirty="0">
                <a:latin typeface="Nunito" pitchFamily="2" charset="0"/>
              </a:rPr>
              <a:t> </a:t>
            </a:r>
            <a:r>
              <a:rPr lang="en-US" sz="1600" dirty="0" err="1">
                <a:latin typeface="Nunito" pitchFamily="2" charset="0"/>
              </a:rPr>
              <a:t>đo</a:t>
            </a:r>
            <a:r>
              <a:rPr lang="en-US" sz="1600" dirty="0">
                <a:latin typeface="Nunito" pitchFamily="2" charset="0"/>
              </a:rPr>
              <a:t>.</a:t>
            </a:r>
          </a:p>
          <a:p>
            <a:pPr marL="742950" lvl="1" indent="-285750">
              <a:lnSpc>
                <a:spcPct val="200000"/>
              </a:lnSpc>
              <a:buFont typeface="Wingdings" panose="05000000000000000000" pitchFamily="2" charset="2"/>
              <a:buChar char="§"/>
            </a:pPr>
            <a:r>
              <a:rPr lang="en-US" sz="1600" dirty="0" err="1">
                <a:latin typeface="Nunito" pitchFamily="2" charset="0"/>
              </a:rPr>
              <a:t>Thuật</a:t>
            </a:r>
            <a:r>
              <a:rPr lang="en-US" sz="1600" dirty="0">
                <a:latin typeface="Nunito" pitchFamily="2" charset="0"/>
              </a:rPr>
              <a:t> </a:t>
            </a:r>
            <a:r>
              <a:rPr lang="en-US" sz="1600" dirty="0" err="1">
                <a:latin typeface="Nunito" pitchFamily="2" charset="0"/>
              </a:rPr>
              <a:t>toán</a:t>
            </a:r>
            <a:r>
              <a:rPr lang="en-US" sz="1600" dirty="0">
                <a:latin typeface="Nunito" pitchFamily="2" charset="0"/>
              </a:rPr>
              <a:t> </a:t>
            </a:r>
            <a:r>
              <a:rPr lang="en-US" sz="1600" dirty="0" err="1">
                <a:latin typeface="Nunito" pitchFamily="2" charset="0"/>
              </a:rPr>
              <a:t>phải</a:t>
            </a:r>
            <a:r>
              <a:rPr lang="en-US" sz="1600" dirty="0">
                <a:latin typeface="Nunito" pitchFamily="2" charset="0"/>
              </a:rPr>
              <a:t> </a:t>
            </a:r>
            <a:r>
              <a:rPr lang="en-US" sz="1600" dirty="0" err="1">
                <a:latin typeface="Nunito" pitchFamily="2" charset="0"/>
              </a:rPr>
              <a:t>thực</a:t>
            </a:r>
            <a:r>
              <a:rPr lang="en-US" sz="1600" dirty="0">
                <a:latin typeface="Nunito" pitchFamily="2" charset="0"/>
              </a:rPr>
              <a:t> </a:t>
            </a:r>
            <a:r>
              <a:rPr lang="en-US" sz="1600" dirty="0" err="1">
                <a:latin typeface="Nunito" pitchFamily="2" charset="0"/>
              </a:rPr>
              <a:t>hiện</a:t>
            </a:r>
            <a:r>
              <a:rPr lang="en-US" sz="1600" dirty="0">
                <a:latin typeface="Nunito" pitchFamily="2" charset="0"/>
              </a:rPr>
              <a:t> </a:t>
            </a:r>
            <a:r>
              <a:rPr lang="en-US" sz="1600" dirty="0" err="1">
                <a:latin typeface="Nunito" pitchFamily="2" charset="0"/>
              </a:rPr>
              <a:t>quét</a:t>
            </a:r>
            <a:r>
              <a:rPr lang="en-US" sz="1600" dirty="0">
                <a:latin typeface="Nunito" pitchFamily="2" charset="0"/>
              </a:rPr>
              <a:t> </a:t>
            </a:r>
            <a:r>
              <a:rPr lang="en-US" sz="1600" dirty="0" err="1">
                <a:latin typeface="Nunito" pitchFamily="2" charset="0"/>
              </a:rPr>
              <a:t>nhiều</a:t>
            </a:r>
            <a:r>
              <a:rPr lang="en-US" sz="1600" dirty="0">
                <a:latin typeface="Nunito" pitchFamily="2" charset="0"/>
              </a:rPr>
              <a:t> </a:t>
            </a:r>
            <a:r>
              <a:rPr lang="en-US" sz="1600" dirty="0" err="1">
                <a:latin typeface="Nunito" pitchFamily="2" charset="0"/>
              </a:rPr>
              <a:t>lần</a:t>
            </a:r>
            <a:r>
              <a:rPr lang="en-US" sz="1600" dirty="0">
                <a:latin typeface="Nunito" pitchFamily="2" charset="0"/>
              </a:rPr>
              <a:t>, </a:t>
            </a:r>
            <a:r>
              <a:rPr lang="en-US" sz="1600" dirty="0" err="1">
                <a:latin typeface="Nunito" pitchFamily="2" charset="0"/>
              </a:rPr>
              <a:t>để</a:t>
            </a:r>
            <a:r>
              <a:rPr lang="en-US" sz="1600" dirty="0">
                <a:latin typeface="Nunito" pitchFamily="2" charset="0"/>
              </a:rPr>
              <a:t> </a:t>
            </a:r>
            <a:r>
              <a:rPr lang="en-US" sz="1600" dirty="0" err="1">
                <a:latin typeface="Nunito" pitchFamily="2" charset="0"/>
              </a:rPr>
              <a:t>chọn</a:t>
            </a:r>
            <a:r>
              <a:rPr lang="en-US" sz="1600" dirty="0">
                <a:latin typeface="Nunito" pitchFamily="2" charset="0"/>
              </a:rPr>
              <a:t> </a:t>
            </a:r>
            <a:r>
              <a:rPr lang="en-US" sz="1600" dirty="0" err="1">
                <a:latin typeface="Nunito" pitchFamily="2" charset="0"/>
              </a:rPr>
              <a:t>vị</a:t>
            </a:r>
            <a:r>
              <a:rPr lang="en-US" sz="1600" dirty="0">
                <a:latin typeface="Nunito" pitchFamily="2" charset="0"/>
              </a:rPr>
              <a:t> </a:t>
            </a:r>
            <a:r>
              <a:rPr lang="en-US" sz="1600" dirty="0" err="1">
                <a:latin typeface="Nunito" pitchFamily="2" charset="0"/>
              </a:rPr>
              <a:t>trí</a:t>
            </a:r>
            <a:r>
              <a:rPr lang="en-US" sz="1600" dirty="0">
                <a:latin typeface="Nunito" pitchFamily="2" charset="0"/>
              </a:rPr>
              <a:t> </a:t>
            </a:r>
            <a:r>
              <a:rPr lang="en-US" sz="1600" dirty="0" err="1">
                <a:latin typeface="Nunito" pitchFamily="2" charset="0"/>
              </a:rPr>
              <a:t>thích</a:t>
            </a:r>
            <a:r>
              <a:rPr lang="en-US" sz="1600" dirty="0">
                <a:latin typeface="Nunito" pitchFamily="2" charset="0"/>
              </a:rPr>
              <a:t> </a:t>
            </a:r>
            <a:r>
              <a:rPr lang="en-US" sz="1600" dirty="0" err="1">
                <a:latin typeface="Nunito" pitchFamily="2" charset="0"/>
              </a:rPr>
              <a:t>hợp</a:t>
            </a:r>
            <a:r>
              <a:rPr lang="en-US" sz="1600" dirty="0">
                <a:latin typeface="Nunito" pitchFamily="2" charset="0"/>
              </a:rPr>
              <a:t> </a:t>
            </a:r>
            <a:r>
              <a:rPr lang="en-US" sz="1600" dirty="0" err="1">
                <a:latin typeface="Nunito" pitchFamily="2" charset="0"/>
              </a:rPr>
              <a:t>trước</a:t>
            </a:r>
            <a:r>
              <a:rPr lang="en-US" sz="1600" dirty="0">
                <a:latin typeface="Nunito" pitchFamily="2" charset="0"/>
              </a:rPr>
              <a:t> </a:t>
            </a:r>
            <a:r>
              <a:rPr lang="en-US" sz="1600" dirty="0" err="1">
                <a:latin typeface="Nunito" pitchFamily="2" charset="0"/>
              </a:rPr>
              <a:t>khi</a:t>
            </a:r>
            <a:r>
              <a:rPr lang="en-US" sz="1600" dirty="0">
                <a:latin typeface="Nunito" pitchFamily="2" charset="0"/>
              </a:rPr>
              <a:t> </a:t>
            </a:r>
            <a:r>
              <a:rPr lang="en-US" sz="1600" dirty="0" err="1">
                <a:latin typeface="Nunito" pitchFamily="2" charset="0"/>
              </a:rPr>
              <a:t>gắn</a:t>
            </a:r>
            <a:r>
              <a:rPr lang="en-US" sz="1600" dirty="0">
                <a:latin typeface="Nunito" pitchFamily="2" charset="0"/>
              </a:rPr>
              <a:t> </a:t>
            </a:r>
            <a:r>
              <a:rPr lang="en-US" sz="1600" dirty="0" err="1">
                <a:latin typeface="Nunito" pitchFamily="2" charset="0"/>
              </a:rPr>
              <a:t>dữ</a:t>
            </a:r>
            <a:r>
              <a:rPr lang="en-US" sz="1600" dirty="0">
                <a:latin typeface="Nunito" pitchFamily="2" charset="0"/>
              </a:rPr>
              <a:t> </a:t>
            </a:r>
            <a:r>
              <a:rPr lang="en-US" sz="1600" dirty="0" err="1">
                <a:latin typeface="Nunito" pitchFamily="2" charset="0"/>
              </a:rPr>
              <a:t>liệu</a:t>
            </a:r>
            <a:r>
              <a:rPr lang="en-US" sz="1600" dirty="0">
                <a:latin typeface="Nunito" pitchFamily="2" charset="0"/>
              </a:rPr>
              <a:t> </a:t>
            </a:r>
            <a:r>
              <a:rPr lang="en-US" sz="1600" dirty="0" err="1">
                <a:latin typeface="Nunito" pitchFamily="2" charset="0"/>
              </a:rPr>
              <a:t>mới</a:t>
            </a:r>
            <a:r>
              <a:rPr lang="en-US" sz="1600" dirty="0">
                <a:latin typeface="Nunito" pitchFamily="2" charset="0"/>
              </a:rPr>
              <a:t> </a:t>
            </a:r>
            <a:r>
              <a:rPr lang="en-US" sz="1600" dirty="0" err="1">
                <a:latin typeface="Nunito" pitchFamily="2" charset="0"/>
              </a:rPr>
              <a:t>vào</a:t>
            </a:r>
            <a:r>
              <a:rPr lang="en-US" sz="1600" dirty="0">
                <a:latin typeface="Nunito" pitchFamily="2" charset="0"/>
              </a:rPr>
              <a:t> </a:t>
            </a:r>
            <a:r>
              <a:rPr lang="en-US" sz="1600" dirty="0" err="1">
                <a:latin typeface="Nunito" pitchFamily="2" charset="0"/>
              </a:rPr>
              <a:t>cây</a:t>
            </a:r>
            <a:r>
              <a:rPr lang="en-US" sz="1600" dirty="0">
                <a:latin typeface="Nunito" pitchFamily="2" charset="0"/>
              </a:rPr>
              <a:t>.</a:t>
            </a:r>
          </a:p>
        </p:txBody>
      </p:sp>
      <p:pic>
        <p:nvPicPr>
          <p:cNvPr id="4" name="Picture 3" descr="Diagram&#10;&#10;Description automatically generated">
            <a:extLst>
              <a:ext uri="{FF2B5EF4-FFF2-40B4-BE49-F238E27FC236}">
                <a16:creationId xmlns:a16="http://schemas.microsoft.com/office/drawing/2014/main" id="{4F53840E-0FBE-4BE5-B9D2-64974F39F118}"/>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10000" b="90000" l="10000" r="90000">
                        <a14:foregroundMark x1="23571" y1="56009" x2="23571" y2="56009"/>
                        <a14:foregroundMark x1="20857" y1="53968" x2="32571" y2="48526"/>
                        <a14:foregroundMark x1="32571" y1="48526" x2="31000" y2="50567"/>
                        <a14:foregroundMark x1="23286" y1="43084" x2="23286" y2="43084"/>
                      </a14:backgroundRemoval>
                    </a14:imgEffect>
                  </a14:imgLayer>
                </a14:imgProps>
              </a:ext>
            </a:extLst>
          </a:blip>
          <a:stretch>
            <a:fillRect/>
          </a:stretch>
        </p:blipFill>
        <p:spPr>
          <a:xfrm>
            <a:off x="297426" y="3975135"/>
            <a:ext cx="3434080" cy="2163471"/>
          </a:xfrm>
          <a:prstGeom prst="rect">
            <a:avLst/>
          </a:prstGeom>
        </p:spPr>
      </p:pic>
    </p:spTree>
    <p:extLst>
      <p:ext uri="{BB962C8B-B14F-4D97-AF65-F5344CB8AC3E}">
        <p14:creationId xmlns:p14="http://schemas.microsoft.com/office/powerpoint/2010/main" val="35963614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Kết</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quả</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đạt</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được</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271966"/>
            <a:ext cx="11154042" cy="168507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err="1">
                <a:latin typeface="Nunito" pitchFamily="2" charset="0"/>
              </a:rPr>
              <a:t>Hiểu</a:t>
            </a:r>
            <a:r>
              <a:rPr lang="en-US" dirty="0">
                <a:latin typeface="Nunito" pitchFamily="2" charset="0"/>
              </a:rPr>
              <a:t> </a:t>
            </a:r>
            <a:r>
              <a:rPr lang="en-US" dirty="0" err="1">
                <a:latin typeface="Nunito" pitchFamily="2" charset="0"/>
              </a:rPr>
              <a:t>và</a:t>
            </a:r>
            <a:r>
              <a:rPr lang="en-US" dirty="0">
                <a:latin typeface="Nunito" pitchFamily="2" charset="0"/>
              </a:rPr>
              <a:t> </a:t>
            </a:r>
            <a:r>
              <a:rPr lang="en-US" dirty="0" err="1">
                <a:latin typeface="Nunito" pitchFamily="2" charset="0"/>
              </a:rPr>
              <a:t>triển</a:t>
            </a:r>
            <a:r>
              <a:rPr lang="en-US" dirty="0">
                <a:latin typeface="Nunito" pitchFamily="2" charset="0"/>
              </a:rPr>
              <a:t> </a:t>
            </a:r>
            <a:r>
              <a:rPr lang="en-US" dirty="0" err="1">
                <a:latin typeface="Nunito" pitchFamily="2" charset="0"/>
              </a:rPr>
              <a:t>khai</a:t>
            </a:r>
            <a:r>
              <a:rPr lang="en-US" dirty="0">
                <a:latin typeface="Nunito" pitchFamily="2" charset="0"/>
              </a:rPr>
              <a:t> </a:t>
            </a:r>
            <a:r>
              <a:rPr lang="en-US" dirty="0" err="1">
                <a:latin typeface="Nunito" pitchFamily="2" charset="0"/>
              </a:rPr>
              <a:t>được</a:t>
            </a:r>
            <a:r>
              <a:rPr lang="en-US" dirty="0">
                <a:latin typeface="Nunito" pitchFamily="2" charset="0"/>
              </a:rPr>
              <a:t> </a:t>
            </a:r>
            <a:r>
              <a:rPr lang="en-US" dirty="0" err="1">
                <a:latin typeface="Nunito" pitchFamily="2" charset="0"/>
              </a:rPr>
              <a:t>thuật</a:t>
            </a:r>
            <a:r>
              <a:rPr lang="en-US" dirty="0">
                <a:latin typeface="Nunito" pitchFamily="2" charset="0"/>
              </a:rPr>
              <a:t> </a:t>
            </a:r>
            <a:r>
              <a:rPr lang="en-US" dirty="0" err="1">
                <a:latin typeface="Nunito" pitchFamily="2" charset="0"/>
              </a:rPr>
              <a:t>toán</a:t>
            </a:r>
            <a:r>
              <a:rPr lang="en-US" dirty="0">
                <a:latin typeface="Nunito" pitchFamily="2" charset="0"/>
              </a:rPr>
              <a:t> </a:t>
            </a:r>
            <a:r>
              <a:rPr lang="en-US" dirty="0" err="1">
                <a:latin typeface="Nunito" pitchFamily="2" charset="0"/>
              </a:rPr>
              <a:t>phân</a:t>
            </a:r>
            <a:r>
              <a:rPr lang="en-US" dirty="0">
                <a:latin typeface="Nunito" pitchFamily="2" charset="0"/>
              </a:rPr>
              <a:t> </a:t>
            </a:r>
            <a:r>
              <a:rPr lang="en-US" dirty="0" err="1">
                <a:latin typeface="Nunito" pitchFamily="2" charset="0"/>
              </a:rPr>
              <a:t>cụm</a:t>
            </a:r>
            <a:r>
              <a:rPr lang="en-US" dirty="0">
                <a:latin typeface="Nunito" pitchFamily="2" charset="0"/>
              </a:rPr>
              <a:t> BIRCH.</a:t>
            </a:r>
          </a:p>
          <a:p>
            <a:pPr marL="285750" indent="-285750">
              <a:lnSpc>
                <a:spcPct val="200000"/>
              </a:lnSpc>
              <a:buFont typeface="Arial" panose="020B0604020202020204" pitchFamily="34" charset="0"/>
              <a:buChar char="•"/>
            </a:pPr>
            <a:r>
              <a:rPr lang="en-US" dirty="0" err="1">
                <a:latin typeface="Nunito" pitchFamily="2" charset="0"/>
              </a:rPr>
              <a:t>Xây</a:t>
            </a:r>
            <a:r>
              <a:rPr lang="en-US" dirty="0">
                <a:latin typeface="Nunito" pitchFamily="2" charset="0"/>
              </a:rPr>
              <a:t> </a:t>
            </a:r>
            <a:r>
              <a:rPr lang="en-US" dirty="0" err="1">
                <a:latin typeface="Nunito" pitchFamily="2" charset="0"/>
              </a:rPr>
              <a:t>dựng</a:t>
            </a:r>
            <a:r>
              <a:rPr lang="en-US" dirty="0">
                <a:latin typeface="Nunito" pitchFamily="2" charset="0"/>
              </a:rPr>
              <a:t> </a:t>
            </a:r>
            <a:r>
              <a:rPr lang="en-US" dirty="0" err="1">
                <a:latin typeface="Nunito" pitchFamily="2" charset="0"/>
              </a:rPr>
              <a:t>được</a:t>
            </a:r>
            <a:r>
              <a:rPr lang="en-US" dirty="0">
                <a:latin typeface="Nunito" pitchFamily="2" charset="0"/>
              </a:rPr>
              <a:t> </a:t>
            </a:r>
            <a:r>
              <a:rPr lang="en-US" dirty="0" err="1">
                <a:latin typeface="Nunito" pitchFamily="2" charset="0"/>
              </a:rPr>
              <a:t>một</a:t>
            </a:r>
            <a:r>
              <a:rPr lang="en-US" dirty="0">
                <a:latin typeface="Nunito" pitchFamily="2" charset="0"/>
              </a:rPr>
              <a:t> </a:t>
            </a:r>
            <a:r>
              <a:rPr lang="en-US" dirty="0" err="1">
                <a:latin typeface="Nunito" pitchFamily="2" charset="0"/>
              </a:rPr>
              <a:t>ứng</a:t>
            </a:r>
            <a:r>
              <a:rPr lang="en-US" dirty="0">
                <a:latin typeface="Nunito" pitchFamily="2" charset="0"/>
              </a:rPr>
              <a:t> </a:t>
            </a:r>
            <a:r>
              <a:rPr lang="en-US" dirty="0" err="1">
                <a:latin typeface="Nunito" pitchFamily="2" charset="0"/>
              </a:rPr>
              <a:t>dụng</a:t>
            </a:r>
            <a:r>
              <a:rPr lang="en-US" dirty="0">
                <a:latin typeface="Nunito" pitchFamily="2" charset="0"/>
              </a:rPr>
              <a:t> </a:t>
            </a:r>
            <a:r>
              <a:rPr lang="en-US" dirty="0" err="1">
                <a:latin typeface="Nunito" pitchFamily="2" charset="0"/>
              </a:rPr>
              <a:t>minh</a:t>
            </a:r>
            <a:r>
              <a:rPr lang="en-US" dirty="0">
                <a:latin typeface="Nunito" pitchFamily="2" charset="0"/>
              </a:rPr>
              <a:t> </a:t>
            </a:r>
            <a:r>
              <a:rPr lang="en-US" dirty="0" err="1">
                <a:latin typeface="Nunito" pitchFamily="2" charset="0"/>
              </a:rPr>
              <a:t>họa</a:t>
            </a:r>
            <a:r>
              <a:rPr lang="en-US" dirty="0">
                <a:latin typeface="Nunito" pitchFamily="2" charset="0"/>
              </a:rPr>
              <a:t> </a:t>
            </a:r>
            <a:r>
              <a:rPr lang="en-US" dirty="0" err="1">
                <a:latin typeface="Nunito" pitchFamily="2" charset="0"/>
              </a:rPr>
              <a:t>cho</a:t>
            </a:r>
            <a:r>
              <a:rPr lang="en-US" dirty="0">
                <a:latin typeface="Nunito" pitchFamily="2" charset="0"/>
              </a:rPr>
              <a:t> </a:t>
            </a:r>
            <a:r>
              <a:rPr lang="en-US" dirty="0" err="1">
                <a:latin typeface="Nunito" pitchFamily="2" charset="0"/>
              </a:rPr>
              <a:t>thuật</a:t>
            </a:r>
            <a:r>
              <a:rPr lang="en-US" dirty="0">
                <a:latin typeface="Nunito" pitchFamily="2" charset="0"/>
              </a:rPr>
              <a:t> </a:t>
            </a:r>
            <a:r>
              <a:rPr lang="en-US" dirty="0" err="1">
                <a:latin typeface="Nunito" pitchFamily="2" charset="0"/>
              </a:rPr>
              <a:t>toán</a:t>
            </a:r>
            <a:r>
              <a:rPr lang="en-US" dirty="0">
                <a:latin typeface="Nunito" pitchFamily="2" charset="0"/>
              </a:rPr>
              <a:t> </a:t>
            </a:r>
            <a:r>
              <a:rPr lang="en-US" dirty="0" err="1">
                <a:latin typeface="Nunito" pitchFamily="2" charset="0"/>
              </a:rPr>
              <a:t>phân</a:t>
            </a:r>
            <a:r>
              <a:rPr lang="en-US" dirty="0">
                <a:latin typeface="Nunito" pitchFamily="2" charset="0"/>
              </a:rPr>
              <a:t> </a:t>
            </a:r>
            <a:r>
              <a:rPr lang="en-US" dirty="0" err="1">
                <a:latin typeface="Nunito" pitchFamily="2" charset="0"/>
              </a:rPr>
              <a:t>cụm</a:t>
            </a:r>
            <a:r>
              <a:rPr lang="en-US" dirty="0">
                <a:latin typeface="Nunito" pitchFamily="2" charset="0"/>
              </a:rPr>
              <a:t> BIRCH (</a:t>
            </a:r>
            <a:r>
              <a:rPr lang="en-US" dirty="0" err="1">
                <a:latin typeface="Nunito" pitchFamily="2" charset="0"/>
              </a:rPr>
              <a:t>không</a:t>
            </a:r>
            <a:r>
              <a:rPr lang="en-US" dirty="0">
                <a:latin typeface="Nunito" pitchFamily="2" charset="0"/>
              </a:rPr>
              <a:t> </a:t>
            </a:r>
            <a:r>
              <a:rPr lang="en-US" dirty="0" err="1">
                <a:latin typeface="Nunito" pitchFamily="2" charset="0"/>
              </a:rPr>
              <a:t>dùng</a:t>
            </a:r>
            <a:r>
              <a:rPr lang="en-US" dirty="0">
                <a:latin typeface="Nunito" pitchFamily="2" charset="0"/>
              </a:rPr>
              <a:t> </a:t>
            </a:r>
            <a:r>
              <a:rPr lang="en-US" dirty="0" err="1">
                <a:latin typeface="Nunito" pitchFamily="2" charset="0"/>
              </a:rPr>
              <a:t>thư</a:t>
            </a:r>
            <a:r>
              <a:rPr lang="en-US" dirty="0">
                <a:latin typeface="Nunito" pitchFamily="2" charset="0"/>
              </a:rPr>
              <a:t> </a:t>
            </a:r>
            <a:r>
              <a:rPr lang="en-US" dirty="0" err="1">
                <a:latin typeface="Nunito" pitchFamily="2" charset="0"/>
              </a:rPr>
              <a:t>viện</a:t>
            </a:r>
            <a:r>
              <a:rPr lang="en-US" dirty="0">
                <a:latin typeface="Nunito" pitchFamily="2" charset="0"/>
              </a:rPr>
              <a:t> </a:t>
            </a:r>
            <a:r>
              <a:rPr lang="en-US" dirty="0" err="1">
                <a:latin typeface="Nunito" pitchFamily="2" charset="0"/>
              </a:rPr>
              <a:t>hỗ</a:t>
            </a:r>
            <a:r>
              <a:rPr lang="en-US" dirty="0">
                <a:latin typeface="Nunito" pitchFamily="2" charset="0"/>
              </a:rPr>
              <a:t> </a:t>
            </a:r>
            <a:r>
              <a:rPr lang="en-US" dirty="0" err="1">
                <a:latin typeface="Nunito" pitchFamily="2" charset="0"/>
              </a:rPr>
              <a:t>trợ</a:t>
            </a:r>
            <a:r>
              <a:rPr lang="en-US" dirty="0">
                <a:latin typeface="Nunito" pitchFamily="2" charset="0"/>
              </a:rPr>
              <a:t>).</a:t>
            </a:r>
          </a:p>
          <a:p>
            <a:pPr marL="285750" indent="-285750">
              <a:lnSpc>
                <a:spcPct val="200000"/>
              </a:lnSpc>
              <a:buFont typeface="Arial" panose="020B0604020202020204" pitchFamily="34" charset="0"/>
              <a:buChar char="•"/>
            </a:pPr>
            <a:r>
              <a:rPr lang="en-US" dirty="0">
                <a:latin typeface="Nunito" pitchFamily="2" charset="0"/>
              </a:rPr>
              <a:t>So </a:t>
            </a:r>
            <a:r>
              <a:rPr lang="en-US" dirty="0" err="1">
                <a:latin typeface="Nunito" pitchFamily="2" charset="0"/>
              </a:rPr>
              <a:t>sánh</a:t>
            </a:r>
            <a:r>
              <a:rPr lang="en-US" dirty="0">
                <a:latin typeface="Nunito" pitchFamily="2" charset="0"/>
              </a:rPr>
              <a:t> </a:t>
            </a:r>
            <a:r>
              <a:rPr lang="en-US" dirty="0" err="1">
                <a:latin typeface="Nunito" pitchFamily="2" charset="0"/>
              </a:rPr>
              <a:t>kết</a:t>
            </a:r>
            <a:r>
              <a:rPr lang="en-US" dirty="0">
                <a:latin typeface="Nunito" pitchFamily="2" charset="0"/>
              </a:rPr>
              <a:t> </a:t>
            </a:r>
            <a:r>
              <a:rPr lang="en-US" dirty="0" err="1">
                <a:latin typeface="Nunito" pitchFamily="2" charset="0"/>
              </a:rPr>
              <a:t>quả</a:t>
            </a:r>
            <a:r>
              <a:rPr lang="en-US" dirty="0">
                <a:latin typeface="Nunito" pitchFamily="2" charset="0"/>
              </a:rPr>
              <a:t> </a:t>
            </a:r>
            <a:r>
              <a:rPr lang="en-US" dirty="0" err="1">
                <a:latin typeface="Nunito" pitchFamily="2" charset="0"/>
              </a:rPr>
              <a:t>phân</a:t>
            </a:r>
            <a:r>
              <a:rPr lang="en-US" dirty="0">
                <a:latin typeface="Nunito" pitchFamily="2" charset="0"/>
              </a:rPr>
              <a:t> </a:t>
            </a:r>
            <a:r>
              <a:rPr lang="en-US" dirty="0" err="1">
                <a:latin typeface="Nunito" pitchFamily="2" charset="0"/>
              </a:rPr>
              <a:t>cụm</a:t>
            </a:r>
            <a:r>
              <a:rPr lang="en-US" dirty="0">
                <a:latin typeface="Nunito" pitchFamily="2" charset="0"/>
              </a:rPr>
              <a:t> </a:t>
            </a:r>
            <a:r>
              <a:rPr lang="en-US" dirty="0" err="1">
                <a:latin typeface="Nunito" pitchFamily="2" charset="0"/>
              </a:rPr>
              <a:t>với</a:t>
            </a:r>
            <a:r>
              <a:rPr lang="en-US" dirty="0">
                <a:latin typeface="Nunito" pitchFamily="2" charset="0"/>
              </a:rPr>
              <a:t> </a:t>
            </a:r>
            <a:r>
              <a:rPr lang="en-US" dirty="0" err="1">
                <a:latin typeface="Nunito" pitchFamily="2" charset="0"/>
              </a:rPr>
              <a:t>phần</a:t>
            </a:r>
            <a:r>
              <a:rPr lang="en-US" dirty="0">
                <a:latin typeface="Nunito" pitchFamily="2" charset="0"/>
              </a:rPr>
              <a:t> </a:t>
            </a:r>
            <a:r>
              <a:rPr lang="en-US" dirty="0" err="1">
                <a:latin typeface="Nunito" pitchFamily="2" charset="0"/>
              </a:rPr>
              <a:t>mềm</a:t>
            </a:r>
            <a:r>
              <a:rPr lang="en-US" dirty="0">
                <a:latin typeface="Nunito" pitchFamily="2" charset="0"/>
              </a:rPr>
              <a:t> WEKA.</a:t>
            </a:r>
          </a:p>
        </p:txBody>
      </p:sp>
      <p:pic>
        <p:nvPicPr>
          <p:cNvPr id="6" name="Picture 5" descr="A picture containing sky, day&#10;&#10;Description automatically generated">
            <a:extLst>
              <a:ext uri="{FF2B5EF4-FFF2-40B4-BE49-F238E27FC236}">
                <a16:creationId xmlns:a16="http://schemas.microsoft.com/office/drawing/2014/main" id="{79AF009E-D42B-412B-B0EF-4A54260ACE47}"/>
              </a:ext>
            </a:extLst>
          </p:cNvPr>
          <p:cNvPicPr>
            <a:picLocks noChangeAspect="1"/>
          </p:cNvPicPr>
          <p:nvPr/>
        </p:nvPicPr>
        <p:blipFill>
          <a:blip r:embed="rId3"/>
          <a:stretch>
            <a:fillRect/>
          </a:stretch>
        </p:blipFill>
        <p:spPr>
          <a:xfrm>
            <a:off x="3576321" y="3146213"/>
            <a:ext cx="5232400" cy="3488267"/>
          </a:xfrm>
          <a:prstGeom prst="rect">
            <a:avLst/>
          </a:prstGeom>
        </p:spPr>
      </p:pic>
    </p:spTree>
    <p:extLst>
      <p:ext uri="{BB962C8B-B14F-4D97-AF65-F5344CB8AC3E}">
        <p14:creationId xmlns:p14="http://schemas.microsoft.com/office/powerpoint/2010/main" val="31938198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Hướng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phát</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triển</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271966"/>
            <a:ext cx="11154042" cy="113107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err="1">
                <a:latin typeface="Nunito" pitchFamily="2" charset="0"/>
              </a:rPr>
              <a:t>Phát</a:t>
            </a:r>
            <a:r>
              <a:rPr lang="en-US" dirty="0">
                <a:latin typeface="Nunito" pitchFamily="2" charset="0"/>
              </a:rPr>
              <a:t> </a:t>
            </a:r>
            <a:r>
              <a:rPr lang="en-US" dirty="0" err="1">
                <a:latin typeface="Nunito" pitchFamily="2" charset="0"/>
              </a:rPr>
              <a:t>triển</a:t>
            </a:r>
            <a:r>
              <a:rPr lang="en-US" dirty="0">
                <a:latin typeface="Nunito" pitchFamily="2" charset="0"/>
              </a:rPr>
              <a:t> </a:t>
            </a:r>
            <a:r>
              <a:rPr lang="en-US" dirty="0" err="1">
                <a:latin typeface="Nunito" pitchFamily="2" charset="0"/>
              </a:rPr>
              <a:t>phần</a:t>
            </a:r>
            <a:r>
              <a:rPr lang="en-US" dirty="0">
                <a:latin typeface="Nunito" pitchFamily="2" charset="0"/>
              </a:rPr>
              <a:t> </a:t>
            </a:r>
            <a:r>
              <a:rPr lang="en-US" dirty="0" err="1">
                <a:latin typeface="Nunito" pitchFamily="2" charset="0"/>
              </a:rPr>
              <a:t>mềm</a:t>
            </a:r>
            <a:r>
              <a:rPr lang="en-US" dirty="0">
                <a:latin typeface="Nunito" pitchFamily="2" charset="0"/>
              </a:rPr>
              <a:t> </a:t>
            </a:r>
            <a:r>
              <a:rPr lang="en-US" dirty="0" err="1">
                <a:latin typeface="Nunito" pitchFamily="2" charset="0"/>
              </a:rPr>
              <a:t>xử</a:t>
            </a:r>
            <a:r>
              <a:rPr lang="en-US" dirty="0">
                <a:latin typeface="Nunito" pitchFamily="2" charset="0"/>
              </a:rPr>
              <a:t> </a:t>
            </a:r>
            <a:r>
              <a:rPr lang="en-US" dirty="0" err="1">
                <a:latin typeface="Nunito" pitchFamily="2" charset="0"/>
              </a:rPr>
              <a:t>lý</a:t>
            </a:r>
            <a:r>
              <a:rPr lang="en-US" dirty="0">
                <a:latin typeface="Nunito" pitchFamily="2" charset="0"/>
              </a:rPr>
              <a:t> </a:t>
            </a:r>
            <a:r>
              <a:rPr lang="en-US" dirty="0" err="1">
                <a:latin typeface="Nunito" pitchFamily="2" charset="0"/>
              </a:rPr>
              <a:t>được</a:t>
            </a:r>
            <a:r>
              <a:rPr lang="en-US" dirty="0">
                <a:latin typeface="Nunito" pitchFamily="2" charset="0"/>
              </a:rPr>
              <a:t> </a:t>
            </a:r>
            <a:r>
              <a:rPr lang="en-US" dirty="0" err="1">
                <a:latin typeface="Nunito" pitchFamily="2" charset="0"/>
              </a:rPr>
              <a:t>dữ</a:t>
            </a:r>
            <a:r>
              <a:rPr lang="en-US" dirty="0">
                <a:latin typeface="Nunito" pitchFamily="2" charset="0"/>
              </a:rPr>
              <a:t> </a:t>
            </a:r>
            <a:r>
              <a:rPr lang="en-US" dirty="0" err="1">
                <a:latin typeface="Nunito" pitchFamily="2" charset="0"/>
              </a:rPr>
              <a:t>liệu</a:t>
            </a:r>
            <a:r>
              <a:rPr lang="en-US" dirty="0">
                <a:latin typeface="Nunito" pitchFamily="2" charset="0"/>
              </a:rPr>
              <a:t> </a:t>
            </a:r>
            <a:r>
              <a:rPr lang="en-US" dirty="0" err="1">
                <a:latin typeface="Nunito" pitchFamily="2" charset="0"/>
              </a:rPr>
              <a:t>nhiều</a:t>
            </a:r>
            <a:r>
              <a:rPr lang="en-US" dirty="0">
                <a:latin typeface="Nunito" pitchFamily="2" charset="0"/>
              </a:rPr>
              <a:t> </a:t>
            </a:r>
            <a:r>
              <a:rPr lang="en-US" dirty="0" err="1">
                <a:latin typeface="Nunito" pitchFamily="2" charset="0"/>
              </a:rPr>
              <a:t>chiều</a:t>
            </a:r>
            <a:r>
              <a:rPr lang="en-US" dirty="0">
                <a:latin typeface="Nunito" pitchFamily="2" charset="0"/>
              </a:rPr>
              <a:t>.</a:t>
            </a:r>
          </a:p>
          <a:p>
            <a:pPr marL="285750" indent="-285750">
              <a:lnSpc>
                <a:spcPct val="200000"/>
              </a:lnSpc>
              <a:buFont typeface="Arial" panose="020B0604020202020204" pitchFamily="34" charset="0"/>
              <a:buChar char="•"/>
            </a:pPr>
            <a:r>
              <a:rPr lang="en-US" dirty="0" err="1">
                <a:latin typeface="Nunito" pitchFamily="2" charset="0"/>
              </a:rPr>
              <a:t>Phát</a:t>
            </a:r>
            <a:r>
              <a:rPr lang="en-US" dirty="0">
                <a:latin typeface="Nunito" pitchFamily="2" charset="0"/>
              </a:rPr>
              <a:t> </a:t>
            </a:r>
            <a:r>
              <a:rPr lang="en-US" dirty="0" err="1">
                <a:latin typeface="Nunito" pitchFamily="2" charset="0"/>
              </a:rPr>
              <a:t>triển</a:t>
            </a:r>
            <a:r>
              <a:rPr lang="en-US" dirty="0">
                <a:latin typeface="Nunito" pitchFamily="2" charset="0"/>
              </a:rPr>
              <a:t> </a:t>
            </a:r>
            <a:r>
              <a:rPr lang="en-US" dirty="0" err="1">
                <a:latin typeface="Nunito" pitchFamily="2" charset="0"/>
              </a:rPr>
              <a:t>thành</a:t>
            </a:r>
            <a:r>
              <a:rPr lang="en-US" dirty="0">
                <a:latin typeface="Nunito" pitchFamily="2" charset="0"/>
              </a:rPr>
              <a:t> </a:t>
            </a:r>
            <a:r>
              <a:rPr lang="en-US" dirty="0" err="1">
                <a:latin typeface="Nunito" pitchFamily="2" charset="0"/>
              </a:rPr>
              <a:t>một</a:t>
            </a:r>
            <a:r>
              <a:rPr lang="en-US" dirty="0">
                <a:latin typeface="Nunito" pitchFamily="2" charset="0"/>
              </a:rPr>
              <a:t> </a:t>
            </a:r>
            <a:r>
              <a:rPr lang="en-US" dirty="0" err="1">
                <a:latin typeface="Nunito" pitchFamily="2" charset="0"/>
              </a:rPr>
              <a:t>thư</a:t>
            </a:r>
            <a:r>
              <a:rPr lang="en-US" dirty="0">
                <a:latin typeface="Nunito" pitchFamily="2" charset="0"/>
              </a:rPr>
              <a:t> </a:t>
            </a:r>
            <a:r>
              <a:rPr lang="en-US" dirty="0" err="1">
                <a:latin typeface="Nunito" pitchFamily="2" charset="0"/>
              </a:rPr>
              <a:t>viện</a:t>
            </a:r>
            <a:r>
              <a:rPr lang="en-US" dirty="0">
                <a:latin typeface="Nunito" pitchFamily="2" charset="0"/>
              </a:rPr>
              <a:t> </a:t>
            </a:r>
            <a:r>
              <a:rPr lang="en-US" dirty="0" err="1">
                <a:latin typeface="Nunito" pitchFamily="2" charset="0"/>
              </a:rPr>
              <a:t>trên</a:t>
            </a:r>
            <a:r>
              <a:rPr lang="en-US" dirty="0">
                <a:latin typeface="Nunito" pitchFamily="2" charset="0"/>
              </a:rPr>
              <a:t> </a:t>
            </a:r>
            <a:r>
              <a:rPr lang="en-US" dirty="0" err="1">
                <a:latin typeface="Nunito" pitchFamily="2" charset="0"/>
              </a:rPr>
              <a:t>NugetPackage</a:t>
            </a:r>
            <a:r>
              <a:rPr lang="en-US" dirty="0">
                <a:latin typeface="Nunito" pitchFamily="2" charset="0"/>
              </a:rPr>
              <a:t>.</a:t>
            </a:r>
          </a:p>
        </p:txBody>
      </p:sp>
      <p:pic>
        <p:nvPicPr>
          <p:cNvPr id="6" name="Picture 5" descr="A picture containing sky, day&#10;&#10;Description automatically generated">
            <a:extLst>
              <a:ext uri="{FF2B5EF4-FFF2-40B4-BE49-F238E27FC236}">
                <a16:creationId xmlns:a16="http://schemas.microsoft.com/office/drawing/2014/main" id="{79AF009E-D42B-412B-B0EF-4A54260ACE47}"/>
              </a:ext>
            </a:extLst>
          </p:cNvPr>
          <p:cNvPicPr>
            <a:picLocks noChangeAspect="1"/>
          </p:cNvPicPr>
          <p:nvPr/>
        </p:nvPicPr>
        <p:blipFill>
          <a:blip r:embed="rId3"/>
          <a:stretch>
            <a:fillRect/>
          </a:stretch>
        </p:blipFill>
        <p:spPr>
          <a:xfrm>
            <a:off x="3576321" y="3146213"/>
            <a:ext cx="5232400" cy="3488267"/>
          </a:xfrm>
          <a:prstGeom prst="rect">
            <a:avLst/>
          </a:prstGeom>
        </p:spPr>
      </p:pic>
    </p:spTree>
    <p:extLst>
      <p:ext uri="{BB962C8B-B14F-4D97-AF65-F5344CB8AC3E}">
        <p14:creationId xmlns:p14="http://schemas.microsoft.com/office/powerpoint/2010/main" val="32610476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5540479-C4E5-461C-865E-81FBDBFD7ADB}"/>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2812051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7F1796-FBB7-4B0F-B811-A74856469C04}"/>
              </a:ext>
            </a:extLst>
          </p:cNvPr>
          <p:cNvPicPr>
            <a:picLocks noChangeAspect="1"/>
          </p:cNvPicPr>
          <p:nvPr/>
        </p:nvPicPr>
        <p:blipFill>
          <a:blip r:embed="rId3"/>
          <a:stretch>
            <a:fillRect/>
          </a:stretch>
        </p:blipFill>
        <p:spPr>
          <a:xfrm>
            <a:off x="0" y="190500"/>
            <a:ext cx="12192000" cy="6477000"/>
          </a:xfrm>
          <a:prstGeom prst="rect">
            <a:avLst/>
          </a:prstGeom>
        </p:spPr>
      </p:pic>
      <p:pic>
        <p:nvPicPr>
          <p:cNvPr id="6" name="Picture 5">
            <a:extLst>
              <a:ext uri="{FF2B5EF4-FFF2-40B4-BE49-F238E27FC236}">
                <a16:creationId xmlns:a16="http://schemas.microsoft.com/office/drawing/2014/main" id="{A69D59B0-13F9-4A8C-8751-4CE6C1BA4F1D}"/>
              </a:ext>
            </a:extLst>
          </p:cNvPr>
          <p:cNvPicPr>
            <a:picLocks noChangeAspect="1"/>
          </p:cNvPicPr>
          <p:nvPr/>
        </p:nvPicPr>
        <p:blipFill>
          <a:blip r:embed="rId4"/>
          <a:stretch>
            <a:fillRect/>
          </a:stretch>
        </p:blipFill>
        <p:spPr>
          <a:xfrm>
            <a:off x="0" y="190500"/>
            <a:ext cx="12192000" cy="6477000"/>
          </a:xfrm>
          <a:prstGeom prst="rect">
            <a:avLst/>
          </a:prstGeom>
        </p:spPr>
      </p:pic>
    </p:spTree>
    <p:extLst>
      <p:ext uri="{BB962C8B-B14F-4D97-AF65-F5344CB8AC3E}">
        <p14:creationId xmlns:p14="http://schemas.microsoft.com/office/powerpoint/2010/main" val="28838701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58F4B0-55C2-4411-9C76-212456CD8DD5}"/>
              </a:ext>
            </a:extLst>
          </p:cNvPr>
          <p:cNvPicPr>
            <a:picLocks noChangeAspect="1"/>
          </p:cNvPicPr>
          <p:nvPr/>
        </p:nvPicPr>
        <p:blipFill>
          <a:blip r:embed="rId3"/>
          <a:stretch>
            <a:fillRect/>
          </a:stretch>
        </p:blipFill>
        <p:spPr>
          <a:xfrm>
            <a:off x="0" y="190500"/>
            <a:ext cx="12192000" cy="6477000"/>
          </a:xfrm>
          <a:prstGeom prst="rect">
            <a:avLst/>
          </a:prstGeom>
        </p:spPr>
      </p:pic>
      <p:pic>
        <p:nvPicPr>
          <p:cNvPr id="6" name="Picture 5">
            <a:extLst>
              <a:ext uri="{FF2B5EF4-FFF2-40B4-BE49-F238E27FC236}">
                <a16:creationId xmlns:a16="http://schemas.microsoft.com/office/drawing/2014/main" id="{F1FAF0A2-C0FC-44CD-B69B-DF4A70C9FB8E}"/>
              </a:ext>
            </a:extLst>
          </p:cNvPr>
          <p:cNvPicPr>
            <a:picLocks noChangeAspect="1"/>
          </p:cNvPicPr>
          <p:nvPr/>
        </p:nvPicPr>
        <p:blipFill>
          <a:blip r:embed="rId4"/>
          <a:stretch>
            <a:fillRect/>
          </a:stretch>
        </p:blipFill>
        <p:spPr>
          <a:xfrm>
            <a:off x="0" y="190500"/>
            <a:ext cx="12192000" cy="6477000"/>
          </a:xfrm>
          <a:prstGeom prst="rect">
            <a:avLst/>
          </a:prstGeom>
        </p:spPr>
      </p:pic>
    </p:spTree>
    <p:extLst>
      <p:ext uri="{BB962C8B-B14F-4D97-AF65-F5344CB8AC3E}">
        <p14:creationId xmlns:p14="http://schemas.microsoft.com/office/powerpoint/2010/main" val="17554817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F9FA6A-D2DD-DE28-DCE8-4BDF47FAF0C4}"/>
              </a:ext>
            </a:extLst>
          </p:cNvPr>
          <p:cNvPicPr>
            <a:picLocks noChangeAspect="1"/>
          </p:cNvPicPr>
          <p:nvPr/>
        </p:nvPicPr>
        <p:blipFill>
          <a:blip r:embed="rId3"/>
          <a:stretch>
            <a:fillRect/>
          </a:stretch>
        </p:blipFill>
        <p:spPr>
          <a:xfrm>
            <a:off x="0" y="190500"/>
            <a:ext cx="12192000" cy="6477000"/>
          </a:xfrm>
          <a:prstGeom prst="rect">
            <a:avLst/>
          </a:prstGeom>
        </p:spPr>
      </p:pic>
    </p:spTree>
    <p:extLst>
      <p:ext uri="{BB962C8B-B14F-4D97-AF65-F5344CB8AC3E}">
        <p14:creationId xmlns:p14="http://schemas.microsoft.com/office/powerpoint/2010/main" val="396419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F5CF1A-CEC8-49B8-95B5-5B224F78AE74}"/>
              </a:ext>
            </a:extLst>
          </p:cNvPr>
          <p:cNvPicPr>
            <a:picLocks noChangeAspect="1"/>
          </p:cNvPicPr>
          <p:nvPr/>
        </p:nvPicPr>
        <p:blipFill>
          <a:blip r:embed="rId3"/>
          <a:stretch>
            <a:fillRect/>
          </a:stretch>
        </p:blipFill>
        <p:spPr>
          <a:xfrm>
            <a:off x="592572" y="1843968"/>
            <a:ext cx="5172645" cy="3647269"/>
          </a:xfrm>
          <a:prstGeom prst="rect">
            <a:avLst/>
          </a:prstGeom>
        </p:spPr>
      </p:pic>
      <p:sp>
        <p:nvSpPr>
          <p:cNvPr id="6" name="TextBox 5">
            <a:extLst>
              <a:ext uri="{FF2B5EF4-FFF2-40B4-BE49-F238E27FC236}">
                <a16:creationId xmlns:a16="http://schemas.microsoft.com/office/drawing/2014/main" id="{0E9B14AF-1509-4CED-98DE-838DA140CFB0}"/>
              </a:ext>
            </a:extLst>
          </p:cNvPr>
          <p:cNvSpPr txBox="1"/>
          <p:nvPr/>
        </p:nvSpPr>
        <p:spPr>
          <a:xfrm>
            <a:off x="264160" y="326181"/>
            <a:ext cx="3667760" cy="461665"/>
          </a:xfrm>
          <a:prstGeom prst="rect">
            <a:avLst/>
          </a:prstGeom>
          <a:noFill/>
        </p:spPr>
        <p:txBody>
          <a:bodyPr wrap="square" rtlCol="0">
            <a:spAutoFit/>
          </a:bodyPr>
          <a:lstStyle/>
          <a:p>
            <a:r>
              <a:rPr lang="en-US" sz="2400" b="1" dirty="0" err="1">
                <a:latin typeface="Nunito" pitchFamily="2" charset="0"/>
              </a:rPr>
              <a:t>Phần</a:t>
            </a:r>
            <a:r>
              <a:rPr lang="en-US" sz="2400" b="1" dirty="0">
                <a:latin typeface="Nunito" pitchFamily="2" charset="0"/>
              </a:rPr>
              <a:t> </a:t>
            </a:r>
            <a:r>
              <a:rPr lang="en-US" sz="2400" b="1" dirty="0" err="1">
                <a:latin typeface="Nunito" pitchFamily="2" charset="0"/>
              </a:rPr>
              <a:t>mềm</a:t>
            </a:r>
            <a:r>
              <a:rPr lang="en-US" sz="2400" b="1" dirty="0">
                <a:latin typeface="Nunito" pitchFamily="2" charset="0"/>
              </a:rPr>
              <a:t> WEKA</a:t>
            </a:r>
          </a:p>
        </p:txBody>
      </p:sp>
      <p:pic>
        <p:nvPicPr>
          <p:cNvPr id="10" name="Picture 9" descr="Logo&#10;&#10;Description automatically generated">
            <a:extLst>
              <a:ext uri="{FF2B5EF4-FFF2-40B4-BE49-F238E27FC236}">
                <a16:creationId xmlns:a16="http://schemas.microsoft.com/office/drawing/2014/main" id="{ACDCFE81-9FAC-4D1B-A355-2008A192E960}"/>
              </a:ext>
            </a:extLst>
          </p:cNvPr>
          <p:cNvPicPr>
            <a:picLocks noChangeAspect="1"/>
          </p:cNvPicPr>
          <p:nvPr/>
        </p:nvPicPr>
        <p:blipFill>
          <a:blip r:embed="rId4"/>
          <a:stretch>
            <a:fillRect/>
          </a:stretch>
        </p:blipFill>
        <p:spPr>
          <a:xfrm>
            <a:off x="6451600" y="1843969"/>
            <a:ext cx="4866640" cy="3649980"/>
          </a:xfrm>
          <a:prstGeom prst="rect">
            <a:avLst/>
          </a:prstGeom>
        </p:spPr>
      </p:pic>
    </p:spTree>
    <p:extLst>
      <p:ext uri="{BB962C8B-B14F-4D97-AF65-F5344CB8AC3E}">
        <p14:creationId xmlns:p14="http://schemas.microsoft.com/office/powerpoint/2010/main" val="3224221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Các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kỹ</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thuật</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trong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khai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phá</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dữ</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liệu</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9458633" cy="279307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err="1">
                <a:latin typeface="Nunito" pitchFamily="2" charset="0"/>
              </a:rPr>
              <a:t>Phân</a:t>
            </a:r>
            <a:r>
              <a:rPr lang="en-US" dirty="0">
                <a:latin typeface="Nunito" pitchFamily="2" charset="0"/>
              </a:rPr>
              <a:t> </a:t>
            </a:r>
            <a:r>
              <a:rPr lang="en-US" dirty="0" err="1">
                <a:latin typeface="Nunito" pitchFamily="2" charset="0"/>
              </a:rPr>
              <a:t>cụm</a:t>
            </a:r>
            <a:r>
              <a:rPr lang="en-US" dirty="0">
                <a:latin typeface="Nunito" pitchFamily="2" charset="0"/>
              </a:rPr>
              <a:t> </a:t>
            </a:r>
            <a:r>
              <a:rPr lang="en-US" dirty="0" err="1">
                <a:latin typeface="Nunito" pitchFamily="2" charset="0"/>
              </a:rPr>
              <a:t>phân</a:t>
            </a:r>
            <a:r>
              <a:rPr lang="en-US" dirty="0">
                <a:latin typeface="Nunito" pitchFamily="2" charset="0"/>
              </a:rPr>
              <a:t> </a:t>
            </a:r>
            <a:r>
              <a:rPr lang="en-US" dirty="0" err="1">
                <a:latin typeface="Nunito" pitchFamily="2" charset="0"/>
              </a:rPr>
              <a:t>hoạch</a:t>
            </a:r>
            <a:endParaRPr lang="en-US" dirty="0">
              <a:latin typeface="Nunito" pitchFamily="2" charset="0"/>
            </a:endParaRPr>
          </a:p>
          <a:p>
            <a:pPr marL="285750" indent="-285750">
              <a:lnSpc>
                <a:spcPct val="200000"/>
              </a:lnSpc>
              <a:buFont typeface="Arial" panose="020B0604020202020204" pitchFamily="34" charset="0"/>
              <a:buChar char="•"/>
            </a:pPr>
            <a:r>
              <a:rPr lang="en-US" dirty="0" err="1">
                <a:latin typeface="Nunito" pitchFamily="2" charset="0"/>
              </a:rPr>
              <a:t>Phân</a:t>
            </a:r>
            <a:r>
              <a:rPr lang="en-US" dirty="0">
                <a:latin typeface="Nunito" pitchFamily="2" charset="0"/>
              </a:rPr>
              <a:t> </a:t>
            </a:r>
            <a:r>
              <a:rPr lang="en-US" dirty="0" err="1">
                <a:latin typeface="Nunito" pitchFamily="2" charset="0"/>
              </a:rPr>
              <a:t>cụm</a:t>
            </a:r>
            <a:r>
              <a:rPr lang="en-US" dirty="0">
                <a:latin typeface="Nunito" pitchFamily="2" charset="0"/>
              </a:rPr>
              <a:t> </a:t>
            </a:r>
            <a:r>
              <a:rPr lang="en-US" dirty="0" err="1">
                <a:latin typeface="Nunito" pitchFamily="2" charset="0"/>
              </a:rPr>
              <a:t>phân</a:t>
            </a:r>
            <a:r>
              <a:rPr lang="en-US" dirty="0">
                <a:latin typeface="Nunito" pitchFamily="2" charset="0"/>
              </a:rPr>
              <a:t> </a:t>
            </a:r>
            <a:r>
              <a:rPr lang="en-US" dirty="0" err="1">
                <a:latin typeface="Nunito" pitchFamily="2" charset="0"/>
              </a:rPr>
              <a:t>cấp</a:t>
            </a:r>
            <a:endParaRPr lang="en-US" dirty="0">
              <a:latin typeface="Nunito" pitchFamily="2" charset="0"/>
            </a:endParaRPr>
          </a:p>
          <a:p>
            <a:pPr marL="285750" indent="-285750">
              <a:lnSpc>
                <a:spcPct val="200000"/>
              </a:lnSpc>
              <a:buFont typeface="Arial" panose="020B0604020202020204" pitchFamily="34" charset="0"/>
              <a:buChar char="•"/>
            </a:pPr>
            <a:r>
              <a:rPr lang="en-US" dirty="0" err="1">
                <a:latin typeface="Nunito" pitchFamily="2" charset="0"/>
              </a:rPr>
              <a:t>Phân</a:t>
            </a:r>
            <a:r>
              <a:rPr lang="en-US" dirty="0">
                <a:latin typeface="Nunito" pitchFamily="2" charset="0"/>
              </a:rPr>
              <a:t> </a:t>
            </a:r>
            <a:r>
              <a:rPr lang="en-US" dirty="0" err="1">
                <a:latin typeface="Nunito" pitchFamily="2" charset="0"/>
              </a:rPr>
              <a:t>cụm</a:t>
            </a:r>
            <a:r>
              <a:rPr lang="en-US" dirty="0">
                <a:latin typeface="Nunito" pitchFamily="2" charset="0"/>
              </a:rPr>
              <a:t> </a:t>
            </a:r>
            <a:r>
              <a:rPr lang="en-US" dirty="0" err="1">
                <a:latin typeface="Nunito" pitchFamily="2" charset="0"/>
              </a:rPr>
              <a:t>dựa</a:t>
            </a:r>
            <a:r>
              <a:rPr lang="en-US" dirty="0">
                <a:latin typeface="Nunito" pitchFamily="2" charset="0"/>
              </a:rPr>
              <a:t> </a:t>
            </a:r>
            <a:r>
              <a:rPr lang="en-US" dirty="0" err="1">
                <a:latin typeface="Nunito" pitchFamily="2" charset="0"/>
              </a:rPr>
              <a:t>trên</a:t>
            </a:r>
            <a:r>
              <a:rPr lang="en-US" dirty="0">
                <a:latin typeface="Nunito" pitchFamily="2" charset="0"/>
              </a:rPr>
              <a:t> </a:t>
            </a:r>
            <a:r>
              <a:rPr lang="en-US" dirty="0" err="1">
                <a:latin typeface="Nunito" pitchFamily="2" charset="0"/>
              </a:rPr>
              <a:t>mật</a:t>
            </a:r>
            <a:r>
              <a:rPr lang="en-US" dirty="0">
                <a:latin typeface="Nunito" pitchFamily="2" charset="0"/>
              </a:rPr>
              <a:t> </a:t>
            </a:r>
            <a:r>
              <a:rPr lang="en-US" dirty="0" err="1">
                <a:latin typeface="Nunito" pitchFamily="2" charset="0"/>
              </a:rPr>
              <a:t>độ</a:t>
            </a:r>
            <a:endParaRPr lang="en-US" dirty="0">
              <a:latin typeface="Nunito" pitchFamily="2" charset="0"/>
            </a:endParaRPr>
          </a:p>
          <a:p>
            <a:pPr marL="285750" indent="-285750">
              <a:lnSpc>
                <a:spcPct val="200000"/>
              </a:lnSpc>
              <a:buFont typeface="Arial" panose="020B0604020202020204" pitchFamily="34" charset="0"/>
              <a:buChar char="•"/>
            </a:pPr>
            <a:r>
              <a:rPr lang="en-US" dirty="0" err="1">
                <a:latin typeface="Nunito" pitchFamily="2" charset="0"/>
              </a:rPr>
              <a:t>Phân</a:t>
            </a:r>
            <a:r>
              <a:rPr lang="en-US" dirty="0">
                <a:latin typeface="Nunito" pitchFamily="2" charset="0"/>
              </a:rPr>
              <a:t> </a:t>
            </a:r>
            <a:r>
              <a:rPr lang="en-US" dirty="0" err="1">
                <a:latin typeface="Nunito" pitchFamily="2" charset="0"/>
              </a:rPr>
              <a:t>cụm</a:t>
            </a:r>
            <a:r>
              <a:rPr lang="en-US" dirty="0">
                <a:latin typeface="Nunito" pitchFamily="2" charset="0"/>
              </a:rPr>
              <a:t> </a:t>
            </a:r>
            <a:r>
              <a:rPr lang="en-US" dirty="0" err="1">
                <a:latin typeface="Nunito" pitchFamily="2" charset="0"/>
              </a:rPr>
              <a:t>dựa</a:t>
            </a:r>
            <a:r>
              <a:rPr lang="en-US" dirty="0">
                <a:latin typeface="Nunito" pitchFamily="2" charset="0"/>
              </a:rPr>
              <a:t> </a:t>
            </a:r>
            <a:r>
              <a:rPr lang="en-US" dirty="0" err="1">
                <a:latin typeface="Nunito" pitchFamily="2" charset="0"/>
              </a:rPr>
              <a:t>trên</a:t>
            </a:r>
            <a:r>
              <a:rPr lang="en-US" dirty="0">
                <a:latin typeface="Nunito" pitchFamily="2" charset="0"/>
              </a:rPr>
              <a:t> </a:t>
            </a:r>
            <a:r>
              <a:rPr lang="en-US" dirty="0" err="1">
                <a:latin typeface="Nunito" pitchFamily="2" charset="0"/>
              </a:rPr>
              <a:t>lưới</a:t>
            </a:r>
            <a:endParaRPr lang="en-US" dirty="0">
              <a:latin typeface="Nunito" pitchFamily="2" charset="0"/>
            </a:endParaRPr>
          </a:p>
          <a:p>
            <a:pPr marL="285750" indent="-285750">
              <a:lnSpc>
                <a:spcPct val="200000"/>
              </a:lnSpc>
              <a:buFont typeface="Arial" panose="020B0604020202020204" pitchFamily="34" charset="0"/>
              <a:buChar char="•"/>
            </a:pPr>
            <a:r>
              <a:rPr lang="en-US" dirty="0" err="1">
                <a:latin typeface="Nunito" pitchFamily="2" charset="0"/>
              </a:rPr>
              <a:t>Phân</a:t>
            </a:r>
            <a:r>
              <a:rPr lang="en-US" dirty="0">
                <a:latin typeface="Nunito" pitchFamily="2" charset="0"/>
              </a:rPr>
              <a:t> </a:t>
            </a:r>
            <a:r>
              <a:rPr lang="en-US" dirty="0" err="1">
                <a:latin typeface="Nunito" pitchFamily="2" charset="0"/>
              </a:rPr>
              <a:t>cụm</a:t>
            </a:r>
            <a:r>
              <a:rPr lang="en-US" dirty="0">
                <a:latin typeface="Nunito" pitchFamily="2" charset="0"/>
              </a:rPr>
              <a:t> </a:t>
            </a:r>
            <a:r>
              <a:rPr lang="en-US" dirty="0" err="1">
                <a:latin typeface="Nunito" pitchFamily="2" charset="0"/>
              </a:rPr>
              <a:t>dựa</a:t>
            </a:r>
            <a:r>
              <a:rPr lang="en-US" dirty="0">
                <a:latin typeface="Nunito" pitchFamily="2" charset="0"/>
              </a:rPr>
              <a:t> </a:t>
            </a:r>
            <a:r>
              <a:rPr lang="en-US" dirty="0" err="1">
                <a:latin typeface="Nunito" pitchFamily="2" charset="0"/>
              </a:rPr>
              <a:t>trên</a:t>
            </a:r>
            <a:r>
              <a:rPr lang="en-US" dirty="0">
                <a:latin typeface="Nunito" pitchFamily="2" charset="0"/>
              </a:rPr>
              <a:t> </a:t>
            </a:r>
            <a:r>
              <a:rPr lang="en-US" dirty="0" err="1">
                <a:latin typeface="Nunito" pitchFamily="2" charset="0"/>
              </a:rPr>
              <a:t>mô</a:t>
            </a:r>
            <a:r>
              <a:rPr lang="en-US" dirty="0">
                <a:latin typeface="Nunito" pitchFamily="2" charset="0"/>
              </a:rPr>
              <a:t> </a:t>
            </a:r>
            <a:r>
              <a:rPr lang="en-US" dirty="0" err="1">
                <a:latin typeface="Nunito" pitchFamily="2" charset="0"/>
              </a:rPr>
              <a:t>hình</a:t>
            </a:r>
            <a:endParaRPr lang="en-US" dirty="0">
              <a:latin typeface="Nunito" pitchFamily="2" charset="0"/>
            </a:endParaRPr>
          </a:p>
        </p:txBody>
      </p:sp>
      <p:pic>
        <p:nvPicPr>
          <p:cNvPr id="4" name="Picture 3" descr="A picture containing diagram&#10;&#10;Description automatically generated">
            <a:extLst>
              <a:ext uri="{FF2B5EF4-FFF2-40B4-BE49-F238E27FC236}">
                <a16:creationId xmlns:a16="http://schemas.microsoft.com/office/drawing/2014/main" id="{29C4D163-DF65-4F02-B0FD-A92EF4969BC7}"/>
              </a:ext>
            </a:extLst>
          </p:cNvPr>
          <p:cNvPicPr>
            <a:picLocks noChangeAspect="1"/>
          </p:cNvPicPr>
          <p:nvPr/>
        </p:nvPicPr>
        <p:blipFill>
          <a:blip r:embed="rId3"/>
          <a:stretch>
            <a:fillRect/>
          </a:stretch>
        </p:blipFill>
        <p:spPr>
          <a:xfrm>
            <a:off x="4334729" y="1226246"/>
            <a:ext cx="7439806" cy="4605594"/>
          </a:xfrm>
          <a:prstGeom prst="rect">
            <a:avLst/>
          </a:prstGeom>
        </p:spPr>
      </p:pic>
    </p:spTree>
    <p:extLst>
      <p:ext uri="{BB962C8B-B14F-4D97-AF65-F5344CB8AC3E}">
        <p14:creationId xmlns:p14="http://schemas.microsoft.com/office/powerpoint/2010/main" val="15423327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ECA671-2724-4E87-BACB-A1538F1221F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466219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BA4556-DD53-4422-A385-05FFEA0D1E3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205183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B31476-EA58-4940-B5B7-5E595E24BC1F}"/>
              </a:ext>
            </a:extLst>
          </p:cNvPr>
          <p:cNvSpPr txBox="1"/>
          <p:nvPr/>
        </p:nvSpPr>
        <p:spPr>
          <a:xfrm>
            <a:off x="3159760" y="1432340"/>
            <a:ext cx="6502400" cy="830997"/>
          </a:xfrm>
          <a:prstGeom prst="rect">
            <a:avLst/>
          </a:prstGeom>
          <a:noFill/>
        </p:spPr>
        <p:txBody>
          <a:bodyPr wrap="square" rtlCol="0">
            <a:prstTxWarp prst="textArchUp">
              <a:avLst/>
            </a:prstTxWarp>
            <a:spAutoFit/>
          </a:bodyPr>
          <a:lstStyle/>
          <a:p>
            <a:r>
              <a:rPr lang="en-US" sz="5400" b="1" dirty="0">
                <a:latin typeface="Nunito" pitchFamily="2" charset="0"/>
              </a:rPr>
              <a:t>Thank you for listening</a:t>
            </a:r>
          </a:p>
        </p:txBody>
      </p:sp>
      <p:pic>
        <p:nvPicPr>
          <p:cNvPr id="9" name="Picture 8" descr="Chart, scatter chart&#10;&#10;Description automatically generated">
            <a:extLst>
              <a:ext uri="{FF2B5EF4-FFF2-40B4-BE49-F238E27FC236}">
                <a16:creationId xmlns:a16="http://schemas.microsoft.com/office/drawing/2014/main" id="{44E1C374-FCE4-4300-AA6E-C2AEF63A14FA}"/>
              </a:ext>
            </a:extLst>
          </p:cNvPr>
          <p:cNvPicPr>
            <a:picLocks noChangeAspect="1"/>
          </p:cNvPicPr>
          <p:nvPr/>
        </p:nvPicPr>
        <p:blipFill>
          <a:blip r:embed="rId3"/>
          <a:stretch>
            <a:fillRect/>
          </a:stretch>
        </p:blipFill>
        <p:spPr>
          <a:xfrm>
            <a:off x="3998711" y="2184400"/>
            <a:ext cx="4338320" cy="4338320"/>
          </a:xfrm>
          <a:prstGeom prst="rect">
            <a:avLst/>
          </a:prstGeom>
        </p:spPr>
      </p:pic>
    </p:spTree>
    <p:extLst>
      <p:ext uri="{BB962C8B-B14F-4D97-AF65-F5344CB8AC3E}">
        <p14:creationId xmlns:p14="http://schemas.microsoft.com/office/powerpoint/2010/main" val="32947034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Giải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đáp</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thắc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mắc</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pic>
        <p:nvPicPr>
          <p:cNvPr id="3" name="Graphic 2" descr="Laptop with phone and calculator">
            <a:extLst>
              <a:ext uri="{FF2B5EF4-FFF2-40B4-BE49-F238E27FC236}">
                <a16:creationId xmlns:a16="http://schemas.microsoft.com/office/drawing/2014/main" id="{CAD12AC2-F07C-49AC-B941-7D21A60EA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7626" y="4183626"/>
            <a:ext cx="2674374" cy="2674374"/>
          </a:xfrm>
          <a:prstGeom prst="rect">
            <a:avLst/>
          </a:prstGeom>
        </p:spPr>
      </p:pic>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167526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BIRCH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tắt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Balanced Iterative and Clustering.</a:t>
            </a:r>
          </a:p>
          <a:p>
            <a:pPr marL="285750" indent="-285750">
              <a:lnSpc>
                <a:spcPct val="200000"/>
              </a:lnSpc>
              <a:buFont typeface="Arial" panose="020B0604020202020204" pitchFamily="34" charset="0"/>
              <a:buChar char="•"/>
            </a:pP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triển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năm</a:t>
            </a:r>
            <a:r>
              <a:rPr lang="en-US" sz="1800" dirty="0">
                <a:effectLst/>
                <a:latin typeface="Times New Roman" panose="02020603050405020304" pitchFamily="18" charset="0"/>
                <a:ea typeface="Calibri" panose="020F0502020204030204" pitchFamily="34" charset="0"/>
              </a:rPr>
              <a:t> 1996 </a:t>
            </a:r>
            <a:r>
              <a:rPr lang="en-US" sz="1800" dirty="0" err="1">
                <a:effectLst/>
                <a:latin typeface="Times New Roman" panose="02020603050405020304" pitchFamily="18" charset="0"/>
                <a:ea typeface="Calibri" panose="020F0502020204030204" pitchFamily="34" charset="0"/>
              </a:rPr>
              <a:t>bởi</a:t>
            </a:r>
            <a:r>
              <a:rPr lang="en-US" sz="1800" dirty="0">
                <a:effectLst/>
                <a:latin typeface="Times New Roman" panose="02020603050405020304" pitchFamily="18" charset="0"/>
                <a:ea typeface="Calibri" panose="020F0502020204030204" pitchFamily="34" charset="0"/>
              </a:rPr>
              <a:t> Tian Zhang, Raghu Ramakrishnan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Miron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Livny</a:t>
            </a:r>
            <a:r>
              <a:rPr lang="en-US" sz="1800" dirty="0">
                <a:effectLst/>
                <a:latin typeface="Times New Roman" panose="02020603050405020304" pitchFamily="18" charset="0"/>
                <a:ea typeface="Calibri" panose="020F0502020204030204" pitchFamily="34"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200000"/>
              </a:lnSpc>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BIRCH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kỹ</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p>
        </p:txBody>
      </p:sp>
    </p:spTree>
    <p:extLst>
      <p:ext uri="{BB962C8B-B14F-4D97-AF65-F5344CB8AC3E}">
        <p14:creationId xmlns:p14="http://schemas.microsoft.com/office/powerpoint/2010/main" val="37245210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Các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độ</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pic>
        <p:nvPicPr>
          <p:cNvPr id="3" name="Graphic 2" descr="Laptop with phone and calculator">
            <a:extLst>
              <a:ext uri="{FF2B5EF4-FFF2-40B4-BE49-F238E27FC236}">
                <a16:creationId xmlns:a16="http://schemas.microsoft.com/office/drawing/2014/main" id="{CAD12AC2-F07C-49AC-B941-7D21A60EA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7626" y="4183626"/>
            <a:ext cx="2674374" cy="267437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123957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Nunito" pitchFamily="2" charset="0"/>
                  </a:rPr>
                  <a:t>Độ </a:t>
                </a:r>
                <a:r>
                  <a:rPr lang="en-US" dirty="0" err="1">
                    <a:latin typeface="Nunito" pitchFamily="2" charset="0"/>
                  </a:rPr>
                  <a:t>đo</a:t>
                </a:r>
                <a:r>
                  <a:rPr lang="en-US" dirty="0">
                    <a:latin typeface="Nunito" pitchFamily="2" charset="0"/>
                  </a:rPr>
                  <a:t> Euclidean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𝑑</m:t>
                    </m:r>
                    <m:d>
                      <m:dPr>
                        <m:ctrlPr>
                          <a:rPr lang="en-US"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ad>
                      <m:radPr>
                        <m:degHide m:val="on"/>
                        <m:ctrlPr>
                          <a:rPr lang="en-US" i="1">
                            <a:effectLst/>
                            <a:latin typeface="Cambria Math" panose="02040503050406030204" pitchFamily="18" charset="0"/>
                          </a:rPr>
                        </m:ctrlPr>
                      </m:radPr>
                      <m:deg/>
                      <m:e>
                        <m:nary>
                          <m:naryPr>
                            <m:chr m:val="∑"/>
                            <m:limLoc m:val="undOvr"/>
                            <m:ctrlPr>
                              <a:rPr lang="en-US" i="1">
                                <a:effectLst/>
                                <a:latin typeface="Cambria Math" panose="02040503050406030204" pitchFamily="18" charset="0"/>
                              </a:rPr>
                            </m:ctrlPr>
                          </m:naryPr>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p>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p>
                            </m:sSup>
                          </m:e>
                        </m:nary>
                      </m:e>
                    </m:rad>
                  </m:oMath>
                </a14:m>
                <a:endParaRPr lang="en-US" sz="1800" dirty="0">
                  <a:effectLst/>
                  <a:latin typeface="Nunito" pitchFamily="2" charset="0"/>
                  <a:ea typeface="Calibri" panose="020F0502020204030204" pitchFamily="34" charset="0"/>
                  <a:cs typeface="Times New Roman" panose="02020603050405020304" pitchFamily="18" charset="0"/>
                </a:endParaRPr>
              </a:p>
              <a:p>
                <a:pPr marL="285750" indent="-285750">
                  <a:lnSpc>
                    <a:spcPct val="200000"/>
                  </a:lnSpc>
                  <a:buFont typeface="Arial" panose="020B0604020202020204" pitchFamily="34" charset="0"/>
                  <a:buChar char="•"/>
                </a:pPr>
                <a:endParaRPr lang="en-US" sz="1800" dirty="0">
                  <a:effectLst/>
                  <a:latin typeface="Nunito" pitchFamily="2" charset="0"/>
                  <a:ea typeface="Calibri" panose="020F0502020204030204" pitchFamily="34"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1A30992-9187-4006-92D1-F205CB4A0FE9}"/>
                  </a:ext>
                </a:extLst>
              </p:cNvPr>
              <p:cNvSpPr txBox="1">
                <a:spLocks noRot="1" noChangeAspect="1" noMove="1" noResize="1" noEditPoints="1" noAdjustHandles="1" noChangeArrowheads="1" noChangeShapeType="1" noTextEdit="1"/>
              </p:cNvSpPr>
              <p:nvPr/>
            </p:nvSpPr>
            <p:spPr>
              <a:xfrm>
                <a:off x="865238" y="1160206"/>
                <a:ext cx="8888361" cy="1239570"/>
              </a:xfrm>
              <a:prstGeom prst="rect">
                <a:avLst/>
              </a:prstGeom>
              <a:blipFill>
                <a:blip r:embed="rId5"/>
                <a:stretch>
                  <a:fillRect l="-480" t="-12745" b="-784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0A7D858B-F079-4419-8768-BA829A59D63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97903" y="2499096"/>
            <a:ext cx="3342968" cy="2674374"/>
          </a:xfrm>
          <a:prstGeom prst="rect">
            <a:avLst/>
          </a:prstGeom>
          <a:noFill/>
          <a:ln>
            <a:noFill/>
          </a:ln>
        </p:spPr>
      </p:pic>
    </p:spTree>
    <p:extLst>
      <p:ext uri="{BB962C8B-B14F-4D97-AF65-F5344CB8AC3E}">
        <p14:creationId xmlns:p14="http://schemas.microsoft.com/office/powerpoint/2010/main" val="41271572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Các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độ</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pic>
        <p:nvPicPr>
          <p:cNvPr id="3" name="Graphic 2" descr="Laptop with phone and calculator">
            <a:extLst>
              <a:ext uri="{FF2B5EF4-FFF2-40B4-BE49-F238E27FC236}">
                <a16:creationId xmlns:a16="http://schemas.microsoft.com/office/drawing/2014/main" id="{CAD12AC2-F07C-49AC-B941-7D21A60EA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7626" y="4183626"/>
            <a:ext cx="2674374" cy="267437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168507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Nunito" pitchFamily="2" charset="0"/>
                  </a:rPr>
                  <a:t>Độ </a:t>
                </a:r>
                <a:r>
                  <a:rPr lang="en-US" dirty="0" err="1">
                    <a:latin typeface="Nunito" pitchFamily="2" charset="0"/>
                  </a:rPr>
                  <a:t>đo</a:t>
                </a:r>
                <a:r>
                  <a:rPr lang="en-US" dirty="0">
                    <a:latin typeface="Nunito" pitchFamily="2" charset="0"/>
                  </a:rPr>
                  <a:t> Manhattan 	</a:t>
                </a:r>
                <a14:m>
                  <m:oMath xmlns:m="http://schemas.openxmlformats.org/officeDocument/2006/math">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e>
                    </m:nary>
                  </m:oMath>
                </a14:m>
                <a:endParaRPr lang="en-US" dirty="0"/>
              </a:p>
              <a:p>
                <a:pPr>
                  <a:lnSpc>
                    <a:spcPct val="200000"/>
                  </a:lnSpc>
                </a:pPr>
                <a:endParaRPr lang="en-US" sz="1800" dirty="0">
                  <a:effectLst/>
                  <a:latin typeface="Nunito" pitchFamily="2" charset="0"/>
                  <a:ea typeface="Calibri" panose="020F0502020204030204" pitchFamily="34" charset="0"/>
                  <a:cs typeface="Times New Roman" panose="02020603050405020304" pitchFamily="18" charset="0"/>
                </a:endParaRPr>
              </a:p>
              <a:p>
                <a:pPr marL="285750" indent="-285750">
                  <a:lnSpc>
                    <a:spcPct val="200000"/>
                  </a:lnSpc>
                  <a:buFont typeface="Arial" panose="020B0604020202020204" pitchFamily="34" charset="0"/>
                  <a:buChar char="•"/>
                </a:pPr>
                <a:endParaRPr lang="en-US" sz="1800" dirty="0">
                  <a:effectLst/>
                  <a:latin typeface="Nunito" pitchFamily="2" charset="0"/>
                  <a:ea typeface="Calibri" panose="020F0502020204030204" pitchFamily="34"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1A30992-9187-4006-92D1-F205CB4A0FE9}"/>
                  </a:ext>
                </a:extLst>
              </p:cNvPr>
              <p:cNvSpPr txBox="1">
                <a:spLocks noRot="1" noChangeAspect="1" noMove="1" noResize="1" noEditPoints="1" noAdjustHandles="1" noChangeArrowheads="1" noChangeShapeType="1" noTextEdit="1"/>
              </p:cNvSpPr>
              <p:nvPr/>
            </p:nvSpPr>
            <p:spPr>
              <a:xfrm>
                <a:off x="865238" y="1160206"/>
                <a:ext cx="8888361" cy="1685077"/>
              </a:xfrm>
              <a:prstGeom prst="rect">
                <a:avLst/>
              </a:prstGeom>
              <a:blipFill>
                <a:blip r:embed="rId5"/>
                <a:stretch>
                  <a:fillRect l="-480" t="-1444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2EFC8AF-B6DF-4385-8EEC-AAABC0149762}"/>
              </a:ext>
            </a:extLst>
          </p:cNvPr>
          <p:cNvPicPr/>
          <p:nvPr/>
        </p:nvPicPr>
        <p:blipFill rotWithShape="1">
          <a:blip r:embed="rId6">
            <a:extLst>
              <a:ext uri="{28A0092B-C50C-407E-A947-70E740481C1C}">
                <a14:useLocalDpi xmlns:a14="http://schemas.microsoft.com/office/drawing/2010/main" val="0"/>
              </a:ext>
            </a:extLst>
          </a:blip>
          <a:srcRect r="55869"/>
          <a:stretch/>
        </p:blipFill>
        <p:spPr bwMode="auto">
          <a:xfrm>
            <a:off x="1193483" y="2269522"/>
            <a:ext cx="2382838" cy="2674374"/>
          </a:xfrm>
          <a:prstGeom prst="rect">
            <a:avLst/>
          </a:prstGeom>
          <a:noFill/>
          <a:ln>
            <a:noFill/>
          </a:ln>
        </p:spPr>
      </p:pic>
    </p:spTree>
    <p:extLst>
      <p:ext uri="{BB962C8B-B14F-4D97-AF65-F5344CB8AC3E}">
        <p14:creationId xmlns:p14="http://schemas.microsoft.com/office/powerpoint/2010/main" val="22157212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Các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độ</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pic>
        <p:nvPicPr>
          <p:cNvPr id="3" name="Graphic 2" descr="Laptop with phone and calculator">
            <a:extLst>
              <a:ext uri="{FF2B5EF4-FFF2-40B4-BE49-F238E27FC236}">
                <a16:creationId xmlns:a16="http://schemas.microsoft.com/office/drawing/2014/main" id="{CAD12AC2-F07C-49AC-B941-7D21A60EA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7626" y="4183626"/>
            <a:ext cx="2674374" cy="267437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66787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Nunito" pitchFamily="2" charset="0"/>
                  </a:rPr>
                  <a:t>Độ </a:t>
                </a:r>
                <a:r>
                  <a:rPr lang="en-US" dirty="0" err="1">
                    <a:latin typeface="Nunito" pitchFamily="2" charset="0"/>
                  </a:rPr>
                  <a:t>đo</a:t>
                </a:r>
                <a:r>
                  <a:rPr lang="en-US" dirty="0">
                    <a:latin typeface="Nunito" pitchFamily="2" charset="0"/>
                  </a:rPr>
                  <a:t> </a:t>
                </a:r>
                <a:r>
                  <a:rPr lang="en-US" dirty="0" err="1">
                    <a:latin typeface="Nunito" pitchFamily="2" charset="0"/>
                  </a:rPr>
                  <a:t>Minkowski</a:t>
                </a:r>
                <a:r>
                  <a:rPr lang="en-US" dirty="0">
                    <a:latin typeface="Nunito" pitchFamily="2" charset="0"/>
                  </a:rPr>
                  <a:t>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𝑑</m:t>
                    </m:r>
                    <m:d>
                      <m:dPr>
                        <m:ctrlPr>
                          <a:rPr lang="en-US"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𝑦</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ad>
                      <m:radPr>
                        <m:ctrlPr>
                          <a:rPr lang="en-US" i="1">
                            <a:effectLst/>
                            <a:latin typeface="Cambria Math" panose="02040503050406030204" pitchFamily="18" charset="0"/>
                          </a:rPr>
                        </m:ctrlPr>
                      </m:radPr>
                      <m:deg>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deg>
                      <m:e>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sup>
                        </m:sSup>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𝑛</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sup>
                        </m:sSup>
                      </m:e>
                    </m:rad>
                  </m:oMath>
                </a14:m>
                <a:endParaRPr lang="en-US" sz="1800" dirty="0">
                  <a:effectLst/>
                  <a:latin typeface="Nunito" pitchFamily="2" charset="0"/>
                  <a:ea typeface="Calibri" panose="020F0502020204030204" pitchFamily="34"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1A30992-9187-4006-92D1-F205CB4A0FE9}"/>
                  </a:ext>
                </a:extLst>
              </p:cNvPr>
              <p:cNvSpPr txBox="1">
                <a:spLocks noRot="1" noChangeAspect="1" noMove="1" noResize="1" noEditPoints="1" noAdjustHandles="1" noChangeArrowheads="1" noChangeShapeType="1" noTextEdit="1"/>
              </p:cNvSpPr>
              <p:nvPr/>
            </p:nvSpPr>
            <p:spPr>
              <a:xfrm>
                <a:off x="865238" y="1160206"/>
                <a:ext cx="8888361" cy="667875"/>
              </a:xfrm>
              <a:prstGeom prst="rect">
                <a:avLst/>
              </a:prstGeom>
              <a:blipFill>
                <a:blip r:embed="rId5"/>
                <a:stretch>
                  <a:fillRect l="-480" b="-13636"/>
                </a:stretch>
              </a:blipFill>
            </p:spPr>
            <p:txBody>
              <a:bodyPr/>
              <a:lstStyle/>
              <a:p>
                <a:r>
                  <a:rPr lang="en-US">
                    <a:noFill/>
                  </a:rPr>
                  <a:t> </a:t>
                </a:r>
              </a:p>
            </p:txBody>
          </p:sp>
        </mc:Fallback>
      </mc:AlternateContent>
    </p:spTree>
    <p:extLst>
      <p:ext uri="{BB962C8B-B14F-4D97-AF65-F5344CB8AC3E}">
        <p14:creationId xmlns:p14="http://schemas.microsoft.com/office/powerpoint/2010/main" val="37307010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rgbClr val="FF0000"/>
                </a:solidFill>
                <a:latin typeface="Nunito" panose="020B0604020202020204" pitchFamily="2" charset="0"/>
                <a:ea typeface="Source Sans Pro" panose="020B0503030403020204" pitchFamily="34" charset="0"/>
                <a:cs typeface="Nunito Black" charset="0"/>
              </a:rPr>
              <a:t>Phân</a:t>
            </a:r>
            <a:r>
              <a:rPr lang="en-US" sz="2800" b="1" dirty="0">
                <a:solidFill>
                  <a:srgbClr val="FF0000"/>
                </a:solidFill>
                <a:latin typeface="Nunito" panose="020B0604020202020204" pitchFamily="2" charset="0"/>
                <a:ea typeface="Source Sans Pro" panose="020B0503030403020204" pitchFamily="34" charset="0"/>
                <a:cs typeface="Nunito Black" charset="0"/>
              </a:rPr>
              <a:t> </a:t>
            </a:r>
            <a:r>
              <a:rPr lang="en-US" sz="2800" b="1" dirty="0" err="1">
                <a:solidFill>
                  <a:srgbClr val="FF0000"/>
                </a:solidFill>
                <a:latin typeface="Nunito" panose="020B0604020202020204" pitchFamily="2" charset="0"/>
                <a:ea typeface="Source Sans Pro" panose="020B0503030403020204" pitchFamily="34" charset="0"/>
                <a:cs typeface="Nunito Black" charset="0"/>
              </a:rPr>
              <a:t>phối</a:t>
            </a:r>
            <a:r>
              <a:rPr lang="en-US" sz="2800" b="1" dirty="0">
                <a:solidFill>
                  <a:srgbClr val="FF0000"/>
                </a:solidFill>
                <a:latin typeface="Nunito" panose="020B0604020202020204" pitchFamily="2" charset="0"/>
                <a:ea typeface="Source Sans Pro" panose="020B0503030403020204" pitchFamily="34" charset="0"/>
                <a:cs typeface="Nunito Black" charset="0"/>
              </a:rPr>
              <a:t> F – </a:t>
            </a:r>
            <a:r>
              <a:rPr lang="en-US" sz="2800" b="1" dirty="0" err="1">
                <a:solidFill>
                  <a:srgbClr val="FF0000"/>
                </a:solidFill>
                <a:latin typeface="Nunito" panose="020B0604020202020204" pitchFamily="2" charset="0"/>
                <a:ea typeface="Source Sans Pro" panose="020B0503030403020204" pitchFamily="34" charset="0"/>
                <a:cs typeface="Nunito Black" charset="0"/>
              </a:rPr>
              <a:t>Phân</a:t>
            </a:r>
            <a:r>
              <a:rPr lang="en-US" sz="2800" b="1" dirty="0">
                <a:solidFill>
                  <a:srgbClr val="FF0000"/>
                </a:solidFill>
                <a:latin typeface="Nunito" panose="020B0604020202020204" pitchFamily="2" charset="0"/>
                <a:ea typeface="Source Sans Pro" panose="020B0503030403020204" pitchFamily="34" charset="0"/>
                <a:cs typeface="Nunito Black" charset="0"/>
              </a:rPr>
              <a:t> </a:t>
            </a:r>
            <a:r>
              <a:rPr lang="en-US" sz="2800" b="1" dirty="0" err="1">
                <a:solidFill>
                  <a:srgbClr val="FF0000"/>
                </a:solidFill>
                <a:latin typeface="Nunito" panose="020B0604020202020204" pitchFamily="2" charset="0"/>
                <a:ea typeface="Source Sans Pro" panose="020B0503030403020204" pitchFamily="34" charset="0"/>
                <a:cs typeface="Nunito Black" charset="0"/>
              </a:rPr>
              <a:t>phối</a:t>
            </a:r>
            <a:r>
              <a:rPr lang="en-US" sz="2800" b="1" dirty="0">
                <a:solidFill>
                  <a:srgbClr val="FF0000"/>
                </a:solidFill>
                <a:latin typeface="Nunito" panose="020B0604020202020204" pitchFamily="2" charset="0"/>
                <a:ea typeface="Source Sans Pro" panose="020B0503030403020204" pitchFamily="34" charset="0"/>
                <a:cs typeface="Nunito Black" charset="0"/>
              </a:rPr>
              <a:t> Fisher</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t>Phân</a:t>
            </a:r>
            <a:r>
              <a:rPr lang="en-US" dirty="0"/>
              <a:t> </a:t>
            </a:r>
            <a:r>
              <a:rPr lang="en-US" dirty="0" err="1"/>
              <a:t>phối</a:t>
            </a:r>
            <a:r>
              <a:rPr lang="en-US" dirty="0"/>
              <a:t> F </a:t>
            </a:r>
            <a:r>
              <a:rPr lang="en-US" dirty="0" err="1"/>
              <a:t>diễn</a:t>
            </a:r>
            <a:r>
              <a:rPr lang="en-US" dirty="0"/>
              <a:t> </a:t>
            </a:r>
            <a:r>
              <a:rPr lang="en-US" dirty="0" err="1"/>
              <a:t>tả</a:t>
            </a:r>
            <a:r>
              <a:rPr lang="en-US" dirty="0"/>
              <a:t> </a:t>
            </a:r>
            <a:r>
              <a:rPr lang="en-US" dirty="0" err="1"/>
              <a:t>phân</a:t>
            </a:r>
            <a:r>
              <a:rPr lang="en-US" dirty="0"/>
              <a:t> </a:t>
            </a:r>
            <a:r>
              <a:rPr lang="en-US" dirty="0" err="1"/>
              <a:t>phối</a:t>
            </a:r>
            <a:r>
              <a:rPr lang="en-US" dirty="0"/>
              <a:t> </a:t>
            </a:r>
            <a:r>
              <a:rPr lang="en-US" dirty="0" err="1"/>
              <a:t>xác</a:t>
            </a:r>
            <a:r>
              <a:rPr lang="en-US" dirty="0"/>
              <a:t> </a:t>
            </a:r>
            <a:r>
              <a:rPr lang="en-US" dirty="0" err="1"/>
              <a:t>suất</a:t>
            </a:r>
            <a:r>
              <a:rPr lang="en-US" dirty="0"/>
              <a:t> </a:t>
            </a:r>
            <a:r>
              <a:rPr lang="en-US" dirty="0" err="1"/>
              <a:t>liên</a:t>
            </a:r>
            <a:r>
              <a:rPr lang="en-US" dirty="0"/>
              <a:t> </a:t>
            </a:r>
            <a:r>
              <a:rPr lang="en-US" dirty="0" err="1"/>
              <a:t>tục</a:t>
            </a:r>
            <a:r>
              <a:rPr lang="en-US" dirty="0"/>
              <a:t> </a:t>
            </a:r>
            <a:r>
              <a:rPr lang="en-US" dirty="0" err="1"/>
              <a:t>với</a:t>
            </a:r>
            <a:r>
              <a:rPr lang="en-US" dirty="0"/>
              <a:t> </a:t>
            </a:r>
            <a:r>
              <a:rPr lang="en-US" dirty="0" err="1"/>
              <a:t>tần</a:t>
            </a:r>
            <a:r>
              <a:rPr lang="en-US" dirty="0"/>
              <a:t> </a:t>
            </a:r>
            <a:r>
              <a:rPr lang="en-US" dirty="0" err="1"/>
              <a:t>suất</a:t>
            </a:r>
            <a:r>
              <a:rPr lang="en-US" dirty="0"/>
              <a:t> </a:t>
            </a:r>
            <a:r>
              <a:rPr lang="en-US" dirty="0" err="1"/>
              <a:t>xuất</a:t>
            </a:r>
            <a:r>
              <a:rPr lang="en-US" dirty="0"/>
              <a:t> </a:t>
            </a:r>
            <a:r>
              <a:rPr lang="en-US" dirty="0" err="1"/>
              <a:t>hiện</a:t>
            </a:r>
            <a:r>
              <a:rPr lang="en-US" dirty="0"/>
              <a:t> </a:t>
            </a:r>
            <a:r>
              <a:rPr lang="en-US" dirty="0" err="1"/>
              <a:t>tương</a:t>
            </a:r>
            <a:r>
              <a:rPr lang="en-US" dirty="0"/>
              <a:t> </a:t>
            </a:r>
            <a:r>
              <a:rPr lang="en-US" dirty="0" err="1"/>
              <a:t>tự</a:t>
            </a:r>
            <a:r>
              <a:rPr lang="en-US" dirty="0"/>
              <a:t> </a:t>
            </a:r>
            <a:r>
              <a:rPr lang="en-US" dirty="0" err="1"/>
              <a:t>như</a:t>
            </a:r>
            <a:r>
              <a:rPr lang="en-US" dirty="0"/>
              <a:t> </a:t>
            </a:r>
            <a:r>
              <a:rPr lang="en-US" dirty="0" err="1"/>
              <a:t>phân</a:t>
            </a:r>
            <a:r>
              <a:rPr lang="en-US" dirty="0"/>
              <a:t> </a:t>
            </a:r>
            <a:r>
              <a:rPr lang="en-US" dirty="0" err="1"/>
              <a:t>phối</a:t>
            </a:r>
            <a:r>
              <a:rPr lang="en-US" dirty="0"/>
              <a:t> </a:t>
            </a:r>
            <a:r>
              <a:rPr lang="en-US" dirty="0" err="1"/>
              <a:t>rỗng</a:t>
            </a:r>
            <a:r>
              <a:rPr lang="en-US" dirty="0"/>
              <a:t> </a:t>
            </a:r>
            <a:r>
              <a:rPr lang="en-US" dirty="0" err="1"/>
              <a:t>của</a:t>
            </a:r>
            <a:r>
              <a:rPr lang="en-US" dirty="0"/>
              <a:t> </a:t>
            </a:r>
            <a:r>
              <a:rPr lang="en-US" dirty="0" err="1"/>
              <a:t>thống</a:t>
            </a:r>
            <a:r>
              <a:rPr lang="en-US" dirty="0"/>
              <a:t> </a:t>
            </a:r>
            <a:r>
              <a:rPr lang="en-US" dirty="0" err="1"/>
              <a:t>kê</a:t>
            </a:r>
            <a:r>
              <a:rPr lang="en-US" dirty="0"/>
              <a:t> </a:t>
            </a:r>
            <a:r>
              <a:rPr lang="en-US" dirty="0" err="1"/>
              <a:t>kiểm</a:t>
            </a:r>
            <a:r>
              <a:rPr lang="en-US" dirty="0"/>
              <a:t> </a:t>
            </a:r>
            <a:r>
              <a:rPr lang="en-US" dirty="0" err="1"/>
              <a:t>thử</a:t>
            </a:r>
            <a:r>
              <a:rPr lang="en-US" dirty="0"/>
              <a:t>. </a:t>
            </a:r>
            <a:r>
              <a:rPr lang="en-US" dirty="0" err="1"/>
              <a:t>Nó</a:t>
            </a:r>
            <a:r>
              <a:rPr lang="en-US" dirty="0"/>
              <a:t> </a:t>
            </a:r>
            <a:r>
              <a:rPr lang="en-US" dirty="0" err="1"/>
              <a:t>thường</a:t>
            </a:r>
            <a:r>
              <a:rPr lang="en-US" dirty="0"/>
              <a:t> </a:t>
            </a:r>
            <a:r>
              <a:rPr lang="en-US" dirty="0" err="1"/>
              <a:t>xảy</a:t>
            </a:r>
            <a:r>
              <a:rPr lang="en-US" dirty="0"/>
              <a:t> ra </a:t>
            </a:r>
            <a:r>
              <a:rPr lang="en-US" dirty="0" err="1"/>
              <a:t>trong</a:t>
            </a:r>
            <a:r>
              <a:rPr lang="en-US" dirty="0"/>
              <a:t> </a:t>
            </a:r>
            <a:r>
              <a:rPr lang="en-US" dirty="0" err="1"/>
              <a:t>quá</a:t>
            </a:r>
            <a:r>
              <a:rPr lang="en-US" dirty="0"/>
              <a:t> </a:t>
            </a:r>
            <a:r>
              <a:rPr lang="en-US" dirty="0" err="1"/>
              <a:t>trình</a:t>
            </a:r>
            <a:r>
              <a:rPr lang="en-US" dirty="0"/>
              <a:t> </a:t>
            </a:r>
            <a:r>
              <a:rPr lang="en-US" dirty="0" err="1"/>
              <a:t>phân</a:t>
            </a:r>
            <a:r>
              <a:rPr lang="en-US" dirty="0"/>
              <a:t> </a:t>
            </a:r>
            <a:r>
              <a:rPr lang="en-US" dirty="0" err="1"/>
              <a:t>tích</a:t>
            </a:r>
            <a:r>
              <a:rPr lang="en-US" dirty="0"/>
              <a:t> </a:t>
            </a:r>
            <a:r>
              <a:rPr lang="en-US" dirty="0" err="1"/>
              <a:t>phương</a:t>
            </a:r>
            <a:r>
              <a:rPr lang="en-US" dirty="0"/>
              <a:t> </a:t>
            </a:r>
            <a:r>
              <a:rPr lang="en-US" dirty="0" err="1"/>
              <a:t>sai</a:t>
            </a:r>
            <a:r>
              <a:rPr lang="en-US" dirty="0"/>
              <a:t> </a:t>
            </a:r>
            <a:r>
              <a:rPr lang="en-US" dirty="0" err="1"/>
              <a:t>hoặc</a:t>
            </a:r>
            <a:r>
              <a:rPr lang="en-US" dirty="0"/>
              <a:t> </a:t>
            </a:r>
            <a:r>
              <a:rPr lang="en-US" dirty="0" err="1"/>
              <a:t>kiểm</a:t>
            </a:r>
            <a:r>
              <a:rPr lang="en-US" dirty="0"/>
              <a:t> </a:t>
            </a:r>
            <a:r>
              <a:rPr lang="en-US" dirty="0" err="1"/>
              <a:t>thử</a:t>
            </a:r>
            <a:r>
              <a:rPr lang="en-US" dirty="0"/>
              <a:t> F.</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err="1"/>
              <a:t>Phân</a:t>
            </a:r>
            <a:r>
              <a:rPr lang="en-US" dirty="0"/>
              <a:t> </a:t>
            </a:r>
            <a:r>
              <a:rPr lang="en-US" dirty="0" err="1"/>
              <a:t>phối</a:t>
            </a:r>
            <a:r>
              <a:rPr lang="en-US" dirty="0"/>
              <a:t> F </a:t>
            </a:r>
            <a:r>
              <a:rPr lang="en-US" dirty="0" err="1"/>
              <a:t>phụ</a:t>
            </a:r>
            <a:r>
              <a:rPr lang="en-US" dirty="0"/>
              <a:t> </a:t>
            </a:r>
            <a:r>
              <a:rPr lang="en-US" dirty="0" err="1"/>
              <a:t>thuộc</a:t>
            </a:r>
            <a:r>
              <a:rPr lang="en-US" dirty="0"/>
              <a:t> </a:t>
            </a:r>
            <a:r>
              <a:rPr lang="en-US" dirty="0" err="1"/>
              <a:t>vào</a:t>
            </a:r>
            <a:r>
              <a:rPr lang="en-US" dirty="0"/>
              <a:t> </a:t>
            </a:r>
            <a:r>
              <a:rPr lang="en-US" dirty="0" err="1"/>
              <a:t>số</a:t>
            </a:r>
            <a:r>
              <a:rPr lang="en-US" dirty="0"/>
              <a:t> </a:t>
            </a:r>
            <a:r>
              <a:rPr lang="en-US" dirty="0" err="1"/>
              <a:t>bậc</a:t>
            </a:r>
            <a:r>
              <a:rPr lang="en-US" dirty="0"/>
              <a:t> </a:t>
            </a:r>
            <a:r>
              <a:rPr lang="en-US" dirty="0" err="1"/>
              <a:t>tự</a:t>
            </a:r>
            <a:r>
              <a:rPr lang="en-US" dirty="0"/>
              <a:t> do </a:t>
            </a:r>
            <a:r>
              <a:rPr lang="en-US" dirty="0" err="1"/>
              <a:t>mà</a:t>
            </a:r>
            <a:r>
              <a:rPr lang="en-US" dirty="0"/>
              <a:t> </a:t>
            </a:r>
            <a:r>
              <a:rPr lang="en-US" dirty="0" err="1"/>
              <a:t>mẫu</a:t>
            </a:r>
            <a:r>
              <a:rPr lang="en-US" dirty="0"/>
              <a:t> </a:t>
            </a:r>
            <a:r>
              <a:rPr lang="en-US" dirty="0" err="1"/>
              <a:t>của</a:t>
            </a:r>
            <a:r>
              <a:rPr lang="en-US" dirty="0"/>
              <a:t> </a:t>
            </a:r>
            <a:r>
              <a:rPr lang="en-US" dirty="0" err="1"/>
              <a:t>chúng</a:t>
            </a:r>
            <a:r>
              <a:rPr lang="en-US" dirty="0"/>
              <a:t> ta </a:t>
            </a:r>
            <a:r>
              <a:rPr lang="en-US" dirty="0" err="1"/>
              <a:t>có</a:t>
            </a:r>
            <a:r>
              <a:rPr lang="en-US" dirty="0"/>
              <a:t>. </a:t>
            </a:r>
            <a:r>
              <a:rPr lang="en-US" dirty="0" err="1"/>
              <a:t>Phân</a:t>
            </a:r>
            <a:r>
              <a:rPr lang="en-US" dirty="0"/>
              <a:t> </a:t>
            </a:r>
            <a:r>
              <a:rPr lang="en-US" dirty="0" err="1"/>
              <a:t>phối</a:t>
            </a:r>
            <a:r>
              <a:rPr lang="en-US" dirty="0"/>
              <a:t> F </a:t>
            </a:r>
            <a:r>
              <a:rPr lang="en-US" dirty="0" err="1"/>
              <a:t>bị</a:t>
            </a:r>
            <a:r>
              <a:rPr lang="en-US" dirty="0"/>
              <a:t> </a:t>
            </a:r>
            <a:r>
              <a:rPr lang="en-US" dirty="0" err="1"/>
              <a:t>lệch</a:t>
            </a:r>
            <a:r>
              <a:rPr lang="en-US" dirty="0"/>
              <a:t> sang </a:t>
            </a:r>
            <a:r>
              <a:rPr lang="en-US" dirty="0" err="1"/>
              <a:t>phải</a:t>
            </a:r>
            <a:r>
              <a:rPr lang="en-US" dirty="0"/>
              <a:t>, do </a:t>
            </a:r>
            <a:r>
              <a:rPr lang="en-US" dirty="0" err="1"/>
              <a:t>đó</a:t>
            </a:r>
            <a:r>
              <a:rPr lang="en-US" dirty="0"/>
              <a:t> </a:t>
            </a:r>
            <a:r>
              <a:rPr lang="en-US" dirty="0" err="1"/>
              <a:t>phân</a:t>
            </a:r>
            <a:r>
              <a:rPr lang="en-US" dirty="0"/>
              <a:t> </a:t>
            </a:r>
            <a:r>
              <a:rPr lang="en-US" dirty="0" err="1"/>
              <a:t>phối</a:t>
            </a:r>
            <a:r>
              <a:rPr lang="en-US" dirty="0"/>
              <a:t> </a:t>
            </a:r>
            <a:r>
              <a:rPr lang="en-US" dirty="0" err="1"/>
              <a:t>xác</a:t>
            </a:r>
            <a:r>
              <a:rPr lang="en-US" dirty="0"/>
              <a:t> </a:t>
            </a:r>
            <a:r>
              <a:rPr lang="en-US" dirty="0" err="1"/>
              <a:t>suất</a:t>
            </a:r>
            <a:r>
              <a:rPr lang="en-US" dirty="0"/>
              <a:t> </a:t>
            </a:r>
            <a:r>
              <a:rPr lang="en-US" dirty="0" err="1"/>
              <a:t>này</a:t>
            </a:r>
            <a:r>
              <a:rPr lang="en-US" dirty="0"/>
              <a:t> </a:t>
            </a:r>
            <a:r>
              <a:rPr lang="en-US" dirty="0" err="1"/>
              <a:t>là</a:t>
            </a:r>
            <a:r>
              <a:rPr lang="en-US" dirty="0"/>
              <a:t> </a:t>
            </a:r>
            <a:r>
              <a:rPr lang="en-US" dirty="0" err="1"/>
              <a:t>không</a:t>
            </a:r>
            <a:r>
              <a:rPr lang="en-US" dirty="0"/>
              <a:t> </a:t>
            </a:r>
            <a:r>
              <a:rPr lang="en-US" dirty="0" err="1"/>
              <a:t>đối</a:t>
            </a:r>
            <a:r>
              <a:rPr lang="en-US" dirty="0"/>
              <a:t> </a:t>
            </a:r>
            <a:r>
              <a:rPr lang="en-US" dirty="0" err="1"/>
              <a:t>xứng</a:t>
            </a:r>
            <a:r>
              <a:rPr lang="en-US" dirty="0"/>
              <a:t>.</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dirty="0"/>
          </a:p>
        </p:txBody>
      </p:sp>
      <p:pic>
        <p:nvPicPr>
          <p:cNvPr id="2050" name="Picture 2">
            <a:extLst>
              <a:ext uri="{FF2B5EF4-FFF2-40B4-BE49-F238E27FC236}">
                <a16:creationId xmlns:a16="http://schemas.microsoft.com/office/drawing/2014/main" id="{15531D07-CF5A-49EF-A888-50979BF32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3984674"/>
            <a:ext cx="4343400" cy="2873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6227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rgbClr val="FF0000"/>
                </a:solidFill>
                <a:latin typeface="Nunito" panose="020B0604020202020204" pitchFamily="2" charset="0"/>
                <a:ea typeface="Source Sans Pro" panose="020B0503030403020204" pitchFamily="34" charset="0"/>
                <a:cs typeface="Nunito Black" charset="0"/>
              </a:rPr>
              <a:t>Phân</a:t>
            </a:r>
            <a:r>
              <a:rPr lang="en-US" sz="2800" b="1" dirty="0">
                <a:solidFill>
                  <a:srgbClr val="FF0000"/>
                </a:solidFill>
                <a:latin typeface="Nunito" panose="020B0604020202020204" pitchFamily="2" charset="0"/>
                <a:ea typeface="Source Sans Pro" panose="020B0503030403020204" pitchFamily="34" charset="0"/>
                <a:cs typeface="Nunito Black" charset="0"/>
              </a:rPr>
              <a:t> </a:t>
            </a:r>
            <a:r>
              <a:rPr lang="en-US" sz="2800" b="1" dirty="0" err="1">
                <a:solidFill>
                  <a:srgbClr val="FF0000"/>
                </a:solidFill>
                <a:latin typeface="Nunito" panose="020B0604020202020204" pitchFamily="2" charset="0"/>
                <a:ea typeface="Source Sans Pro" panose="020B0503030403020204" pitchFamily="34" charset="0"/>
                <a:cs typeface="Nunito Black" charset="0"/>
              </a:rPr>
              <a:t>phối</a:t>
            </a:r>
            <a:r>
              <a:rPr lang="en-US" sz="2800" b="1" dirty="0">
                <a:solidFill>
                  <a:srgbClr val="FF0000"/>
                </a:solidFill>
                <a:latin typeface="Nunito" panose="020B0604020202020204" pitchFamily="2" charset="0"/>
                <a:ea typeface="Source Sans Pro" panose="020B0503030403020204" pitchFamily="34" charset="0"/>
                <a:cs typeface="Nunito Black" charset="0"/>
              </a:rPr>
              <a:t> </a:t>
            </a:r>
            <a:r>
              <a:rPr lang="en-US" sz="2800" b="1" dirty="0" err="1">
                <a:solidFill>
                  <a:srgbClr val="FF0000"/>
                </a:solidFill>
                <a:latin typeface="Nunito" panose="020B0604020202020204" pitchFamily="2" charset="0"/>
                <a:ea typeface="Source Sans Pro" panose="020B0503030403020204" pitchFamily="34" charset="0"/>
                <a:cs typeface="Nunito Black" charset="0"/>
              </a:rPr>
              <a:t>chuẩn</a:t>
            </a:r>
            <a:endParaRPr lang="en-US" sz="2800" b="1" dirty="0">
              <a:solidFill>
                <a:srgbClr val="FF0000"/>
              </a:solidFill>
              <a:latin typeface="Nunito" panose="020B0604020202020204" pitchFamily="2" charset="0"/>
              <a:ea typeface="Source Sans Pro" panose="020B0503030403020204" pitchFamily="34" charset="0"/>
              <a:cs typeface="Nunito Black" charset="0"/>
            </a:endParaRPr>
          </a:p>
        </p:txBody>
      </p:sp>
      <p:sp>
        <p:nvSpPr>
          <p:cNvPr id="4" name="TextBox 3">
            <a:extLst>
              <a:ext uri="{FF2B5EF4-FFF2-40B4-BE49-F238E27FC236}">
                <a16:creationId xmlns:a16="http://schemas.microsoft.com/office/drawing/2014/main" id="{337E6BFB-AEBD-4540-96D6-EA0B4F87839E}"/>
              </a:ext>
            </a:extLst>
          </p:cNvPr>
          <p:cNvSpPr txBox="1"/>
          <p:nvPr/>
        </p:nvSpPr>
        <p:spPr>
          <a:xfrm>
            <a:off x="747252" y="1504950"/>
            <a:ext cx="6710823" cy="1354217"/>
          </a:xfrm>
          <a:prstGeom prst="rect">
            <a:avLst/>
          </a:prstGeom>
          <a:noFill/>
        </p:spPr>
        <p:txBody>
          <a:bodyPr wrap="square" rtlCol="0">
            <a:spAutoFit/>
          </a:bodyPr>
          <a:lstStyle/>
          <a:p>
            <a:r>
              <a:rPr lang="en-US" sz="1600" dirty="0" err="1">
                <a:latin typeface="Nunito" pitchFamily="2" charset="0"/>
              </a:rPr>
              <a:t>Phân</a:t>
            </a:r>
            <a:r>
              <a:rPr lang="en-US" sz="1600" dirty="0">
                <a:latin typeface="Nunito" pitchFamily="2" charset="0"/>
              </a:rPr>
              <a:t> </a:t>
            </a:r>
            <a:r>
              <a:rPr lang="en-US" sz="1600" dirty="0" err="1">
                <a:latin typeface="Nunito" pitchFamily="2" charset="0"/>
              </a:rPr>
              <a:t>phối</a:t>
            </a:r>
            <a:r>
              <a:rPr lang="en-US" sz="1600" dirty="0">
                <a:latin typeface="Nunito" pitchFamily="2" charset="0"/>
              </a:rPr>
              <a:t> </a:t>
            </a:r>
            <a:r>
              <a:rPr lang="en-US" sz="1600" dirty="0" err="1">
                <a:latin typeface="Nunito" pitchFamily="2" charset="0"/>
              </a:rPr>
              <a:t>chuẩn</a:t>
            </a:r>
            <a:r>
              <a:rPr lang="en-US" sz="1600" dirty="0">
                <a:latin typeface="Nunito" pitchFamily="2" charset="0"/>
              </a:rPr>
              <a:t> </a:t>
            </a:r>
            <a:r>
              <a:rPr lang="en-US" sz="1600" dirty="0" err="1">
                <a:latin typeface="Nunito" pitchFamily="2" charset="0"/>
              </a:rPr>
              <a:t>được</a:t>
            </a:r>
            <a:r>
              <a:rPr lang="en-US" sz="1600" dirty="0">
                <a:latin typeface="Nunito" pitchFamily="2" charset="0"/>
              </a:rPr>
              <a:t> </a:t>
            </a:r>
            <a:r>
              <a:rPr lang="en-US" sz="1600" dirty="0" err="1">
                <a:latin typeface="Nunito" pitchFamily="2" charset="0"/>
              </a:rPr>
              <a:t>định</a:t>
            </a:r>
            <a:r>
              <a:rPr lang="en-US" sz="1600" dirty="0">
                <a:latin typeface="Nunito" pitchFamily="2" charset="0"/>
              </a:rPr>
              <a:t> </a:t>
            </a:r>
            <a:r>
              <a:rPr lang="en-US" sz="1600" dirty="0" err="1">
                <a:latin typeface="Nunito" pitchFamily="2" charset="0"/>
              </a:rPr>
              <a:t>nghĩa</a:t>
            </a:r>
            <a:r>
              <a:rPr lang="en-US" sz="1600" dirty="0">
                <a:latin typeface="Nunito" pitchFamily="2" charset="0"/>
              </a:rPr>
              <a:t> </a:t>
            </a:r>
            <a:r>
              <a:rPr lang="en-US" sz="1600" dirty="0" err="1">
                <a:latin typeface="Nunito" pitchFamily="2" charset="0"/>
              </a:rPr>
              <a:t>dựa</a:t>
            </a:r>
            <a:r>
              <a:rPr lang="en-US" sz="1600" dirty="0">
                <a:latin typeface="Nunito" pitchFamily="2" charset="0"/>
              </a:rPr>
              <a:t> </a:t>
            </a:r>
            <a:r>
              <a:rPr lang="en-US" sz="1600" dirty="0" err="1">
                <a:latin typeface="Nunito" pitchFamily="2" charset="0"/>
              </a:rPr>
              <a:t>vào</a:t>
            </a:r>
            <a:r>
              <a:rPr lang="en-US" sz="1600" dirty="0">
                <a:latin typeface="Nunito" pitchFamily="2" charset="0"/>
              </a:rPr>
              <a:t> </a:t>
            </a:r>
            <a:r>
              <a:rPr lang="en-US" sz="1600" dirty="0" err="1">
                <a:latin typeface="Nunito" pitchFamily="2" charset="0"/>
              </a:rPr>
              <a:t>bởi</a:t>
            </a:r>
            <a:r>
              <a:rPr lang="en-US" sz="1600" dirty="0">
                <a:latin typeface="Nunito" pitchFamily="2" charset="0"/>
              </a:rPr>
              <a:t> </a:t>
            </a:r>
            <a:r>
              <a:rPr lang="en-US" sz="1600" dirty="0" err="1">
                <a:latin typeface="Nunito" pitchFamily="2" charset="0"/>
              </a:rPr>
              <a:t>giá</a:t>
            </a:r>
            <a:r>
              <a:rPr lang="en-US" sz="1600" dirty="0">
                <a:latin typeface="Nunito" pitchFamily="2" charset="0"/>
              </a:rPr>
              <a:t> </a:t>
            </a:r>
            <a:r>
              <a:rPr lang="en-US" sz="1600" dirty="0" err="1">
                <a:latin typeface="Nunito" pitchFamily="2" charset="0"/>
              </a:rPr>
              <a:t>trị</a:t>
            </a:r>
            <a:r>
              <a:rPr lang="en-US" sz="1600" dirty="0">
                <a:latin typeface="Nunito" pitchFamily="2" charset="0"/>
              </a:rPr>
              <a:t> </a:t>
            </a:r>
            <a:r>
              <a:rPr lang="en-US" sz="1600" dirty="0" err="1">
                <a:latin typeface="Nunito" pitchFamily="2" charset="0"/>
              </a:rPr>
              <a:t>trung</a:t>
            </a:r>
            <a:r>
              <a:rPr lang="en-US" sz="1600" dirty="0">
                <a:latin typeface="Nunito" pitchFamily="2" charset="0"/>
              </a:rPr>
              <a:t> </a:t>
            </a:r>
            <a:r>
              <a:rPr lang="en-US" sz="1600" dirty="0" err="1">
                <a:latin typeface="Nunito" pitchFamily="2" charset="0"/>
              </a:rPr>
              <a:t>bình</a:t>
            </a:r>
            <a:r>
              <a:rPr lang="en-US" sz="1600" dirty="0">
                <a:latin typeface="Nunito" pitchFamily="2" charset="0"/>
              </a:rPr>
              <a:t> (mean) </a:t>
            </a:r>
            <a:r>
              <a:rPr lang="en-US" sz="1600" dirty="0" err="1">
                <a:latin typeface="Nunito" pitchFamily="2" charset="0"/>
              </a:rPr>
              <a:t>và</a:t>
            </a:r>
            <a:r>
              <a:rPr lang="en-US" sz="1600" dirty="0">
                <a:latin typeface="Nunito" pitchFamily="2" charset="0"/>
              </a:rPr>
              <a:t> </a:t>
            </a:r>
            <a:r>
              <a:rPr lang="en-US" sz="1600" dirty="0" err="1">
                <a:latin typeface="Nunito" pitchFamily="2" charset="0"/>
              </a:rPr>
              <a:t>độ</a:t>
            </a:r>
            <a:r>
              <a:rPr lang="en-US" sz="1600" dirty="0">
                <a:latin typeface="Nunito" pitchFamily="2" charset="0"/>
              </a:rPr>
              <a:t> </a:t>
            </a:r>
            <a:r>
              <a:rPr lang="en-US" sz="1600" dirty="0" err="1">
                <a:latin typeface="Nunito" pitchFamily="2" charset="0"/>
              </a:rPr>
              <a:t>lệch</a:t>
            </a:r>
            <a:r>
              <a:rPr lang="en-US" sz="1600" dirty="0">
                <a:latin typeface="Nunito" pitchFamily="2" charset="0"/>
              </a:rPr>
              <a:t> </a:t>
            </a:r>
            <a:r>
              <a:rPr lang="en-US" sz="1600" dirty="0" err="1">
                <a:latin typeface="Nunito" pitchFamily="2" charset="0"/>
              </a:rPr>
              <a:t>chuẩn</a:t>
            </a:r>
            <a:r>
              <a:rPr lang="en-US" sz="1600" dirty="0">
                <a:latin typeface="Nunito" pitchFamily="2" charset="0"/>
              </a:rPr>
              <a:t> (standard deviation).</a:t>
            </a:r>
          </a:p>
          <a:p>
            <a:endParaRPr lang="en-US" sz="1600" dirty="0">
              <a:latin typeface="Nunito" pitchFamily="2" charset="0"/>
            </a:endParaRPr>
          </a:p>
          <a:p>
            <a:r>
              <a:rPr lang="en-US" sz="1600" b="1" dirty="0">
                <a:latin typeface="Nunito" pitchFamily="2" charset="0"/>
                <a:cs typeface="Times New Roman" panose="02020603050405020304" pitchFamily="18" charset="0"/>
              </a:rPr>
              <a:t>μ: </a:t>
            </a:r>
            <a:r>
              <a:rPr lang="en-US" sz="1600" b="1" dirty="0" err="1">
                <a:latin typeface="Nunito" pitchFamily="2" charset="0"/>
                <a:cs typeface="Times New Roman" panose="02020603050405020304" pitchFamily="18" charset="0"/>
              </a:rPr>
              <a:t>giá</a:t>
            </a:r>
            <a:r>
              <a:rPr lang="en-US" sz="1600" b="1" dirty="0">
                <a:latin typeface="Nunito" pitchFamily="2" charset="0"/>
                <a:cs typeface="Times New Roman" panose="02020603050405020304" pitchFamily="18" charset="0"/>
              </a:rPr>
              <a:t> </a:t>
            </a:r>
            <a:r>
              <a:rPr lang="en-US" sz="1600" b="1" dirty="0" err="1">
                <a:latin typeface="Nunito" pitchFamily="2" charset="0"/>
                <a:cs typeface="Times New Roman" panose="02020603050405020304" pitchFamily="18" charset="0"/>
              </a:rPr>
              <a:t>trị</a:t>
            </a:r>
            <a:r>
              <a:rPr lang="en-US" sz="1600" b="1" dirty="0">
                <a:latin typeface="Nunito" pitchFamily="2" charset="0"/>
                <a:cs typeface="Times New Roman" panose="02020603050405020304" pitchFamily="18" charset="0"/>
              </a:rPr>
              <a:t> </a:t>
            </a:r>
            <a:r>
              <a:rPr lang="en-US" sz="1600" b="1" dirty="0" err="1">
                <a:latin typeface="Nunito" pitchFamily="2" charset="0"/>
                <a:cs typeface="Times New Roman" panose="02020603050405020304" pitchFamily="18" charset="0"/>
              </a:rPr>
              <a:t>trung</a:t>
            </a:r>
            <a:r>
              <a:rPr lang="en-US" sz="1600" b="1" dirty="0">
                <a:latin typeface="Nunito" pitchFamily="2" charset="0"/>
                <a:cs typeface="Times New Roman" panose="02020603050405020304" pitchFamily="18" charset="0"/>
              </a:rPr>
              <a:t> </a:t>
            </a:r>
            <a:r>
              <a:rPr lang="en-US" sz="1600" b="1" dirty="0" err="1">
                <a:latin typeface="Nunito" pitchFamily="2" charset="0"/>
                <a:cs typeface="Times New Roman" panose="02020603050405020304" pitchFamily="18" charset="0"/>
              </a:rPr>
              <a:t>bình</a:t>
            </a:r>
            <a:r>
              <a:rPr lang="en-US" sz="1600" b="1" dirty="0">
                <a:latin typeface="Nunito" pitchFamily="2" charset="0"/>
                <a:cs typeface="Times New Roman" panose="02020603050405020304" pitchFamily="18" charset="0"/>
              </a:rPr>
              <a:t> (mean)</a:t>
            </a:r>
          </a:p>
          <a:p>
            <a:r>
              <a:rPr lang="en-US" sz="1600" b="1" dirty="0">
                <a:latin typeface="Nunito" pitchFamily="2" charset="0"/>
                <a:cs typeface="Times New Roman" panose="02020603050405020304" pitchFamily="18" charset="0"/>
              </a:rPr>
              <a:t>σ: </a:t>
            </a:r>
            <a:r>
              <a:rPr lang="en-US" sz="1600" b="1" dirty="0" err="1">
                <a:latin typeface="Nunito" pitchFamily="2" charset="0"/>
                <a:cs typeface="Times New Roman" panose="02020603050405020304" pitchFamily="18" charset="0"/>
              </a:rPr>
              <a:t>độ</a:t>
            </a:r>
            <a:r>
              <a:rPr lang="en-US" sz="1600" b="1" dirty="0">
                <a:latin typeface="Nunito" pitchFamily="2" charset="0"/>
                <a:cs typeface="Times New Roman" panose="02020603050405020304" pitchFamily="18" charset="0"/>
              </a:rPr>
              <a:t> </a:t>
            </a:r>
            <a:r>
              <a:rPr lang="en-US" sz="1600" b="1" dirty="0" err="1">
                <a:latin typeface="Nunito" pitchFamily="2" charset="0"/>
                <a:cs typeface="Times New Roman" panose="02020603050405020304" pitchFamily="18" charset="0"/>
              </a:rPr>
              <a:t>lệch</a:t>
            </a:r>
            <a:r>
              <a:rPr lang="en-US" sz="1600" b="1" dirty="0">
                <a:latin typeface="Nunito" pitchFamily="2" charset="0"/>
                <a:cs typeface="Times New Roman" panose="02020603050405020304" pitchFamily="18" charset="0"/>
              </a:rPr>
              <a:t> </a:t>
            </a:r>
            <a:r>
              <a:rPr lang="en-US" sz="1600" b="1" dirty="0" err="1">
                <a:latin typeface="Nunito" pitchFamily="2" charset="0"/>
                <a:cs typeface="Times New Roman" panose="02020603050405020304" pitchFamily="18" charset="0"/>
              </a:rPr>
              <a:t>chuẩn</a:t>
            </a:r>
            <a:r>
              <a:rPr lang="en-US" sz="1600" b="1" dirty="0">
                <a:latin typeface="Nunito" pitchFamily="2" charset="0"/>
                <a:cs typeface="Times New Roman" panose="02020603050405020304" pitchFamily="18" charset="0"/>
              </a:rPr>
              <a:t> (standard deviation)</a:t>
            </a:r>
            <a:endParaRPr lang="en-US" sz="1600" b="1" dirty="0">
              <a:latin typeface="Nunito" pitchFamily="2"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6FB583-C0A2-4691-8F64-EA10350F1686}"/>
                  </a:ext>
                </a:extLst>
              </p:cNvPr>
              <p:cNvSpPr txBox="1"/>
              <p:nvPr/>
            </p:nvSpPr>
            <p:spPr>
              <a:xfrm>
                <a:off x="866775" y="3495675"/>
                <a:ext cx="6496050" cy="1559466"/>
              </a:xfrm>
              <a:prstGeom prst="rect">
                <a:avLst/>
              </a:prstGeom>
              <a:noFill/>
            </p:spPr>
            <p:txBody>
              <a:bodyPr wrap="square" rtlCol="0">
                <a:spAutoFit/>
              </a:bodyPr>
              <a:lstStyle/>
              <a:p>
                <a:r>
                  <a:rPr lang="vi-VN" sz="1600" dirty="0">
                    <a:latin typeface="Nunito" pitchFamily="2" charset="0"/>
                  </a:rPr>
                  <a:t>Cách để chuẩn hóa một Phân phối chuẩn với X là biến ngẫu nhiên, giá trị trung bình </a:t>
                </a:r>
                <a:r>
                  <a:rPr lang="el-GR" sz="1600" dirty="0">
                    <a:latin typeface="Nunito" pitchFamily="2" charset="0"/>
                  </a:rPr>
                  <a:t>μ, </a:t>
                </a:r>
                <a:r>
                  <a:rPr lang="vi-VN" sz="1600" dirty="0">
                    <a:latin typeface="Nunito" pitchFamily="2" charset="0"/>
                  </a:rPr>
                  <a:t>và độ lệch chuẩn </a:t>
                </a:r>
                <a:r>
                  <a:rPr lang="el-GR" sz="1600" dirty="0">
                    <a:latin typeface="Nunito" pitchFamily="2" charset="0"/>
                  </a:rPr>
                  <a:t>σ (</a:t>
                </a:r>
                <a:r>
                  <a:rPr lang="vi-VN" sz="1600" dirty="0">
                    <a:latin typeface="Nunito" pitchFamily="2" charset="0"/>
                  </a:rPr>
                  <a:t>hay phương sai </a:t>
                </a:r>
                <a:r>
                  <a:rPr lang="el-GR" sz="1600" dirty="0">
                    <a:latin typeface="Nunito" pitchFamily="2" charset="0"/>
                  </a:rPr>
                  <a:t>σ²)  – </a:t>
                </a:r>
                <a:r>
                  <a:rPr lang="vi-VN" sz="1600" dirty="0">
                    <a:latin typeface="Nunito" pitchFamily="2" charset="0"/>
                  </a:rPr>
                  <a:t>ký hiệu là </a:t>
                </a:r>
                <a:endParaRPr lang="en-US" sz="1600" dirty="0">
                  <a:latin typeface="Nunito" pitchFamily="2" charset="0"/>
                </a:endParaRPr>
              </a:p>
              <a:p>
                <a:r>
                  <a:rPr lang="vi-VN" sz="1600" dirty="0">
                    <a:latin typeface="Nunito" pitchFamily="2" charset="0"/>
                  </a:rPr>
                  <a:t>X ~ N(</a:t>
                </a:r>
                <a:r>
                  <a:rPr lang="el-GR" sz="1600" dirty="0">
                    <a:latin typeface="Nunito" pitchFamily="2" charset="0"/>
                  </a:rPr>
                  <a:t>μ, σ²) – </a:t>
                </a:r>
                <a:r>
                  <a:rPr lang="vi-VN" sz="1600" dirty="0">
                    <a:latin typeface="Nunito" pitchFamily="2" charset="0"/>
                  </a:rPr>
                  <a:t>như sau:</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𝑍</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𝑋</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𝜇</m:t>
                          </m:r>
                        </m:num>
                        <m:den>
                          <m:r>
                            <a:rPr lang="en-US" sz="1600" b="0" i="1" smtClean="0">
                              <a:latin typeface="Cambria Math" panose="02040503050406030204" pitchFamily="18" charset="0"/>
                              <a:ea typeface="Cambria Math" panose="02040503050406030204" pitchFamily="18" charset="0"/>
                            </a:rPr>
                            <m:t>𝜎</m:t>
                          </m:r>
                        </m:den>
                      </m:f>
                    </m:oMath>
                  </m:oMathPara>
                </a14:m>
                <a:endParaRPr lang="vi-VN" sz="1600" dirty="0">
                  <a:latin typeface="Nunito" pitchFamily="2" charset="0"/>
                </a:endParaRPr>
              </a:p>
              <a:p>
                <a:endParaRPr lang="en-US" sz="1600" dirty="0">
                  <a:latin typeface="Nunito" pitchFamily="2" charset="0"/>
                </a:endParaRPr>
              </a:p>
            </p:txBody>
          </p:sp>
        </mc:Choice>
        <mc:Fallback xmlns="">
          <p:sp>
            <p:nvSpPr>
              <p:cNvPr id="6" name="TextBox 5">
                <a:extLst>
                  <a:ext uri="{FF2B5EF4-FFF2-40B4-BE49-F238E27FC236}">
                    <a16:creationId xmlns:a16="http://schemas.microsoft.com/office/drawing/2014/main" id="{746FB583-C0A2-4691-8F64-EA10350F1686}"/>
                  </a:ext>
                </a:extLst>
              </p:cNvPr>
              <p:cNvSpPr txBox="1">
                <a:spLocks noRot="1" noChangeAspect="1" noMove="1" noResize="1" noEditPoints="1" noAdjustHandles="1" noChangeArrowheads="1" noChangeShapeType="1" noTextEdit="1"/>
              </p:cNvSpPr>
              <p:nvPr/>
            </p:nvSpPr>
            <p:spPr>
              <a:xfrm>
                <a:off x="866775" y="3495675"/>
                <a:ext cx="6496050" cy="1559466"/>
              </a:xfrm>
              <a:prstGeom prst="rect">
                <a:avLst/>
              </a:prstGeom>
              <a:blipFill>
                <a:blip r:embed="rId3"/>
                <a:stretch>
                  <a:fillRect l="-469" t="-781" r="-1220"/>
                </a:stretch>
              </a:blipFill>
            </p:spPr>
            <p:txBody>
              <a:bodyPr/>
              <a:lstStyle/>
              <a:p>
                <a:r>
                  <a:rPr lang="en-US">
                    <a:noFill/>
                  </a:rPr>
                  <a:t> </a:t>
                </a:r>
              </a:p>
            </p:txBody>
          </p:sp>
        </mc:Fallback>
      </mc:AlternateContent>
      <p:pic>
        <p:nvPicPr>
          <p:cNvPr id="1028" name="Picture 4" descr="Hàm mật độ xác suất của phân phối chuẩn">
            <a:extLst>
              <a:ext uri="{FF2B5EF4-FFF2-40B4-BE49-F238E27FC236}">
                <a16:creationId xmlns:a16="http://schemas.microsoft.com/office/drawing/2014/main" id="{AC04DD1D-5630-4A8B-B762-305286DF34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6199" y="1514475"/>
            <a:ext cx="3095625"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àm phân phối tích lũy của phân phối chuẩn">
            <a:extLst>
              <a:ext uri="{FF2B5EF4-FFF2-40B4-BE49-F238E27FC236}">
                <a16:creationId xmlns:a16="http://schemas.microsoft.com/office/drawing/2014/main" id="{E9B69409-66A7-4B9C-88CA-6CCAB69DE2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3395195"/>
            <a:ext cx="3095625"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97462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Sự</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khác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nhau</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giữa</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phối</a:t>
            </a:r>
            <a:r>
              <a:rPr lang="en-US" sz="2800" b="1" dirty="0">
                <a:solidFill>
                  <a:schemeClr val="tx2"/>
                </a:solidFill>
                <a:latin typeface="Nunito" panose="020B0604020202020204" pitchFamily="2" charset="0"/>
                <a:ea typeface="Source Sans Pro" panose="020B0503030403020204" pitchFamily="34" charset="0"/>
                <a:cs typeface="Nunito Black" charset="0"/>
              </a:rPr>
              <a:t> F </a:t>
            </a:r>
            <a:r>
              <a:rPr lang="en-US" sz="2800" b="1" dirty="0" err="1">
                <a:solidFill>
                  <a:schemeClr val="tx2"/>
                </a:solidFill>
                <a:latin typeface="Nunito" panose="020B0604020202020204" pitchFamily="2" charset="0"/>
                <a:ea typeface="Source Sans Pro" panose="020B0503030403020204" pitchFamily="34" charset="0"/>
                <a:cs typeface="Nunito Black" charset="0"/>
              </a:rPr>
              <a:t>và</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phối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chuẩn</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pic>
        <p:nvPicPr>
          <p:cNvPr id="3" name="Graphic 2" descr="Laptop with phone and calculator">
            <a:extLst>
              <a:ext uri="{FF2B5EF4-FFF2-40B4-BE49-F238E27FC236}">
                <a16:creationId xmlns:a16="http://schemas.microsoft.com/office/drawing/2014/main" id="{CAD12AC2-F07C-49AC-B941-7D21A60EA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7626" y="4183626"/>
            <a:ext cx="2674374" cy="2674374"/>
          </a:xfrm>
          <a:prstGeom prst="rect">
            <a:avLst/>
          </a:prstGeom>
        </p:spPr>
      </p:pic>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112274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err="1">
                <a:latin typeface="Nunito" pitchFamily="2" charset="0"/>
              </a:rPr>
              <a:t>Phân</a:t>
            </a:r>
            <a:r>
              <a:rPr lang="en-US" dirty="0">
                <a:latin typeface="Nunito" pitchFamily="2" charset="0"/>
              </a:rPr>
              <a:t> </a:t>
            </a:r>
            <a:r>
              <a:rPr lang="en-US" dirty="0" err="1">
                <a:latin typeface="Nunito" pitchFamily="2" charset="0"/>
              </a:rPr>
              <a:t>phối</a:t>
            </a:r>
            <a:r>
              <a:rPr lang="en-US" dirty="0">
                <a:latin typeface="Nunito" pitchFamily="2" charset="0"/>
              </a:rPr>
              <a:t> </a:t>
            </a:r>
            <a:r>
              <a:rPr lang="en-US" dirty="0" err="1">
                <a:latin typeface="Nunito" pitchFamily="2" charset="0"/>
              </a:rPr>
              <a:t>chuẩn</a:t>
            </a:r>
            <a:r>
              <a:rPr lang="en-US" dirty="0">
                <a:latin typeface="Nunito" pitchFamily="2" charset="0"/>
              </a:rPr>
              <a:t> </a:t>
            </a:r>
            <a:r>
              <a:rPr lang="en-US" dirty="0" err="1">
                <a:latin typeface="Nunito" pitchFamily="2" charset="0"/>
              </a:rPr>
              <a:t>được</a:t>
            </a:r>
            <a:r>
              <a:rPr lang="en-US" dirty="0">
                <a:latin typeface="Nunito" pitchFamily="2" charset="0"/>
              </a:rPr>
              <a:t> </a:t>
            </a:r>
            <a:r>
              <a:rPr lang="en-US" dirty="0" err="1">
                <a:latin typeface="Nunito" pitchFamily="2" charset="0"/>
              </a:rPr>
              <a:t>định</a:t>
            </a:r>
            <a:r>
              <a:rPr lang="en-US" dirty="0">
                <a:latin typeface="Nunito" pitchFamily="2" charset="0"/>
              </a:rPr>
              <a:t> </a:t>
            </a:r>
            <a:r>
              <a:rPr lang="en-US" dirty="0" err="1">
                <a:latin typeface="Nunito" pitchFamily="2" charset="0"/>
              </a:rPr>
              <a:t>nghĩa</a:t>
            </a:r>
            <a:r>
              <a:rPr lang="en-US" dirty="0">
                <a:latin typeface="Nunito" pitchFamily="2" charset="0"/>
              </a:rPr>
              <a:t> </a:t>
            </a:r>
            <a:r>
              <a:rPr lang="en-US" dirty="0" err="1">
                <a:latin typeface="Nunito" pitchFamily="2" charset="0"/>
              </a:rPr>
              <a:t>dựa</a:t>
            </a:r>
            <a:r>
              <a:rPr lang="en-US" dirty="0">
                <a:latin typeface="Nunito" pitchFamily="2" charset="0"/>
              </a:rPr>
              <a:t> </a:t>
            </a:r>
            <a:r>
              <a:rPr lang="en-US" dirty="0" err="1">
                <a:latin typeface="Nunito" pitchFamily="2" charset="0"/>
              </a:rPr>
              <a:t>vào</a:t>
            </a:r>
            <a:r>
              <a:rPr lang="en-US" dirty="0">
                <a:latin typeface="Nunito" pitchFamily="2" charset="0"/>
              </a:rPr>
              <a:t> </a:t>
            </a:r>
            <a:r>
              <a:rPr lang="el-GR" dirty="0">
                <a:latin typeface="Nunito" pitchFamily="2" charset="0"/>
                <a:cs typeface="Times New Roman" panose="02020603050405020304" pitchFamily="18" charset="0"/>
              </a:rPr>
              <a:t>μ</a:t>
            </a:r>
            <a:r>
              <a:rPr lang="en-US" dirty="0">
                <a:latin typeface="Nunito" pitchFamily="2" charset="0"/>
                <a:cs typeface="Times New Roman" panose="02020603050405020304" pitchFamily="18" charset="0"/>
              </a:rPr>
              <a:t> </a:t>
            </a:r>
            <a:r>
              <a:rPr lang="en-US" dirty="0" err="1">
                <a:latin typeface="Nunito" pitchFamily="2" charset="0"/>
                <a:cs typeface="Times New Roman" panose="02020603050405020304" pitchFamily="18" charset="0"/>
              </a:rPr>
              <a:t>và</a:t>
            </a:r>
            <a:r>
              <a:rPr lang="en-US" dirty="0">
                <a:latin typeface="Nunito" pitchFamily="2" charset="0"/>
                <a:cs typeface="Times New Roman" panose="02020603050405020304" pitchFamily="18" charset="0"/>
              </a:rPr>
              <a:t> </a:t>
            </a:r>
            <a:r>
              <a:rPr lang="el-GR" dirty="0">
                <a:latin typeface="Nunito" pitchFamily="2" charset="0"/>
                <a:cs typeface="Times New Roman" panose="02020603050405020304" pitchFamily="18" charset="0"/>
              </a:rPr>
              <a:t>σ</a:t>
            </a:r>
            <a:r>
              <a:rPr lang="en-US" dirty="0">
                <a:latin typeface="Nunito" pitchFamily="2" charset="0"/>
              </a:rPr>
              <a:t> </a:t>
            </a:r>
          </a:p>
          <a:p>
            <a:pPr marL="285750" indent="-285750">
              <a:lnSpc>
                <a:spcPct val="200000"/>
              </a:lnSpc>
              <a:buFont typeface="Arial" panose="020B0604020202020204" pitchFamily="34" charset="0"/>
              <a:buChar char="•"/>
            </a:pPr>
            <a:r>
              <a:rPr lang="en-US" dirty="0" err="1">
                <a:latin typeface="Nunito" pitchFamily="2" charset="0"/>
              </a:rPr>
              <a:t>Phân</a:t>
            </a:r>
            <a:r>
              <a:rPr lang="en-US" dirty="0">
                <a:latin typeface="Nunito" pitchFamily="2" charset="0"/>
              </a:rPr>
              <a:t> </a:t>
            </a:r>
            <a:r>
              <a:rPr lang="en-US" dirty="0" err="1">
                <a:latin typeface="Nunito" pitchFamily="2" charset="0"/>
              </a:rPr>
              <a:t>phối</a:t>
            </a:r>
            <a:r>
              <a:rPr lang="en-US" dirty="0">
                <a:latin typeface="Nunito" pitchFamily="2" charset="0"/>
              </a:rPr>
              <a:t> F </a:t>
            </a:r>
            <a:r>
              <a:rPr lang="en-US" dirty="0" err="1">
                <a:latin typeface="Nunito" pitchFamily="2" charset="0"/>
              </a:rPr>
              <a:t>được</a:t>
            </a:r>
            <a:r>
              <a:rPr lang="en-US" dirty="0">
                <a:latin typeface="Nunito" pitchFamily="2" charset="0"/>
              </a:rPr>
              <a:t> </a:t>
            </a:r>
            <a:r>
              <a:rPr lang="en-US" dirty="0" err="1">
                <a:latin typeface="Nunito" pitchFamily="2" charset="0"/>
              </a:rPr>
              <a:t>định</a:t>
            </a:r>
            <a:r>
              <a:rPr lang="en-US" dirty="0">
                <a:latin typeface="Nunito" pitchFamily="2" charset="0"/>
              </a:rPr>
              <a:t> </a:t>
            </a:r>
            <a:r>
              <a:rPr lang="en-US" dirty="0" err="1">
                <a:latin typeface="Nunito" pitchFamily="2" charset="0"/>
              </a:rPr>
              <a:t>nghĩa</a:t>
            </a:r>
            <a:r>
              <a:rPr lang="en-US" dirty="0">
                <a:latin typeface="Nunito" pitchFamily="2" charset="0"/>
              </a:rPr>
              <a:t> </a:t>
            </a:r>
            <a:r>
              <a:rPr lang="en-US" dirty="0" err="1">
                <a:latin typeface="Nunito" pitchFamily="2" charset="0"/>
              </a:rPr>
              <a:t>dựa</a:t>
            </a:r>
            <a:r>
              <a:rPr lang="en-US" dirty="0">
                <a:latin typeface="Nunito" pitchFamily="2" charset="0"/>
              </a:rPr>
              <a:t> </a:t>
            </a:r>
            <a:r>
              <a:rPr lang="en-US" dirty="0" err="1">
                <a:latin typeface="Nunito" pitchFamily="2" charset="0"/>
              </a:rPr>
              <a:t>trên</a:t>
            </a:r>
            <a:r>
              <a:rPr lang="en-US" dirty="0">
                <a:latin typeface="Nunito" pitchFamily="2" charset="0"/>
              </a:rPr>
              <a:t> </a:t>
            </a:r>
            <a:r>
              <a:rPr lang="en-US" dirty="0" err="1">
                <a:latin typeface="Nunito" pitchFamily="2" charset="0"/>
              </a:rPr>
              <a:t>số</a:t>
            </a:r>
            <a:r>
              <a:rPr lang="en-US" dirty="0">
                <a:latin typeface="Nunito" pitchFamily="2" charset="0"/>
              </a:rPr>
              <a:t> </a:t>
            </a:r>
            <a:r>
              <a:rPr lang="en-US" dirty="0" err="1">
                <a:latin typeface="Nunito" pitchFamily="2" charset="0"/>
              </a:rPr>
              <a:t>bậc</a:t>
            </a:r>
            <a:r>
              <a:rPr lang="en-US" dirty="0">
                <a:latin typeface="Nunito" pitchFamily="2" charset="0"/>
              </a:rPr>
              <a:t> </a:t>
            </a:r>
            <a:r>
              <a:rPr lang="en-US" dirty="0" err="1">
                <a:latin typeface="Nunito" pitchFamily="2" charset="0"/>
              </a:rPr>
              <a:t>tự</a:t>
            </a:r>
            <a:r>
              <a:rPr lang="en-US" dirty="0">
                <a:latin typeface="Nunito" pitchFamily="2" charset="0"/>
              </a:rPr>
              <a:t> do (</a:t>
            </a:r>
            <a:r>
              <a:rPr lang="en-US" dirty="0" err="1">
                <a:latin typeface="Nunito" pitchFamily="2" charset="0"/>
              </a:rPr>
              <a:t>degress</a:t>
            </a:r>
            <a:r>
              <a:rPr lang="en-US" dirty="0">
                <a:latin typeface="Nunito" pitchFamily="2" charset="0"/>
              </a:rPr>
              <a:t> of freedom)</a:t>
            </a:r>
          </a:p>
        </p:txBody>
      </p:sp>
    </p:spTree>
    <p:extLst>
      <p:ext uri="{BB962C8B-B14F-4D97-AF65-F5344CB8AC3E}">
        <p14:creationId xmlns:p14="http://schemas.microsoft.com/office/powerpoint/2010/main" val="29461042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Kỹ</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thuật</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cấp</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9458633" cy="168507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err="1">
                <a:latin typeface="Nunito" pitchFamily="2" charset="0"/>
              </a:rPr>
              <a:t>Kỹ</a:t>
            </a:r>
            <a:r>
              <a:rPr lang="en-US" dirty="0">
                <a:latin typeface="Nunito" pitchFamily="2" charset="0"/>
              </a:rPr>
              <a:t> </a:t>
            </a:r>
            <a:r>
              <a:rPr lang="en-US" dirty="0" err="1">
                <a:latin typeface="Nunito" pitchFamily="2" charset="0"/>
              </a:rPr>
              <a:t>thuật</a:t>
            </a:r>
            <a:r>
              <a:rPr lang="en-US" dirty="0">
                <a:latin typeface="Nunito" pitchFamily="2" charset="0"/>
              </a:rPr>
              <a:t> </a:t>
            </a:r>
            <a:r>
              <a:rPr lang="en-US" dirty="0" err="1">
                <a:latin typeface="Nunito" pitchFamily="2" charset="0"/>
              </a:rPr>
              <a:t>này</a:t>
            </a:r>
            <a:r>
              <a:rPr lang="en-US" dirty="0">
                <a:latin typeface="Nunito" pitchFamily="2" charset="0"/>
              </a:rPr>
              <a:t> </a:t>
            </a:r>
            <a:r>
              <a:rPr lang="en-US" dirty="0" err="1">
                <a:latin typeface="Nunito" pitchFamily="2" charset="0"/>
              </a:rPr>
              <a:t>xây</a:t>
            </a:r>
            <a:r>
              <a:rPr lang="en-US" dirty="0">
                <a:latin typeface="Nunito" pitchFamily="2" charset="0"/>
              </a:rPr>
              <a:t> </a:t>
            </a:r>
            <a:r>
              <a:rPr lang="en-US" dirty="0" err="1">
                <a:latin typeface="Nunito" pitchFamily="2" charset="0"/>
              </a:rPr>
              <a:t>dựng</a:t>
            </a:r>
            <a:r>
              <a:rPr lang="en-US" dirty="0">
                <a:latin typeface="Nunito" pitchFamily="2" charset="0"/>
              </a:rPr>
              <a:t> </a:t>
            </a:r>
            <a:r>
              <a:rPr lang="en-US" dirty="0" err="1">
                <a:latin typeface="Nunito" pitchFamily="2" charset="0"/>
              </a:rPr>
              <a:t>một</a:t>
            </a:r>
            <a:r>
              <a:rPr lang="en-US" dirty="0">
                <a:latin typeface="Nunito" pitchFamily="2" charset="0"/>
              </a:rPr>
              <a:t> </a:t>
            </a:r>
            <a:r>
              <a:rPr lang="en-US" dirty="0" err="1">
                <a:latin typeface="Nunito" pitchFamily="2" charset="0"/>
              </a:rPr>
              <a:t>phân</a:t>
            </a:r>
            <a:r>
              <a:rPr lang="en-US" dirty="0">
                <a:latin typeface="Nunito" pitchFamily="2" charset="0"/>
              </a:rPr>
              <a:t> </a:t>
            </a:r>
            <a:r>
              <a:rPr lang="en-US" dirty="0" err="1">
                <a:latin typeface="Nunito" pitchFamily="2" charset="0"/>
              </a:rPr>
              <a:t>cấp</a:t>
            </a:r>
            <a:r>
              <a:rPr lang="en-US" dirty="0">
                <a:latin typeface="Nunito" pitchFamily="2" charset="0"/>
              </a:rPr>
              <a:t> </a:t>
            </a:r>
            <a:r>
              <a:rPr lang="en-US" dirty="0" err="1">
                <a:latin typeface="Nunito" pitchFamily="2" charset="0"/>
              </a:rPr>
              <a:t>dựa</a:t>
            </a:r>
            <a:r>
              <a:rPr lang="en-US" dirty="0">
                <a:latin typeface="Nunito" pitchFamily="2" charset="0"/>
              </a:rPr>
              <a:t> </a:t>
            </a:r>
            <a:r>
              <a:rPr lang="en-US" dirty="0" err="1">
                <a:latin typeface="Nunito" pitchFamily="2" charset="0"/>
              </a:rPr>
              <a:t>trên</a:t>
            </a:r>
            <a:r>
              <a:rPr lang="en-US" dirty="0">
                <a:latin typeface="Nunito" pitchFamily="2" charset="0"/>
              </a:rPr>
              <a:t> </a:t>
            </a:r>
            <a:r>
              <a:rPr lang="en-US" dirty="0" err="1">
                <a:latin typeface="Nunito" pitchFamily="2" charset="0"/>
              </a:rPr>
              <a:t>tập</a:t>
            </a:r>
            <a:r>
              <a:rPr lang="en-US" dirty="0">
                <a:latin typeface="Nunito" pitchFamily="2" charset="0"/>
              </a:rPr>
              <a:t> </a:t>
            </a:r>
            <a:r>
              <a:rPr lang="en-US" dirty="0" err="1">
                <a:latin typeface="Nunito" pitchFamily="2" charset="0"/>
              </a:rPr>
              <a:t>dữ</a:t>
            </a:r>
            <a:r>
              <a:rPr lang="en-US" dirty="0">
                <a:latin typeface="Nunito" pitchFamily="2" charset="0"/>
              </a:rPr>
              <a:t> </a:t>
            </a:r>
            <a:r>
              <a:rPr lang="en-US" dirty="0" err="1">
                <a:latin typeface="Nunito" pitchFamily="2" charset="0"/>
              </a:rPr>
              <a:t>liệu</a:t>
            </a:r>
            <a:r>
              <a:rPr lang="en-US" dirty="0">
                <a:latin typeface="Nunito" pitchFamily="2" charset="0"/>
              </a:rPr>
              <a:t> </a:t>
            </a:r>
            <a:r>
              <a:rPr lang="en-US" dirty="0" err="1">
                <a:latin typeface="Nunito" pitchFamily="2" charset="0"/>
              </a:rPr>
              <a:t>đang</a:t>
            </a:r>
            <a:r>
              <a:rPr lang="en-US" dirty="0">
                <a:latin typeface="Nunito" pitchFamily="2" charset="0"/>
              </a:rPr>
              <a:t> </a:t>
            </a:r>
            <a:r>
              <a:rPr lang="en-US" dirty="0" err="1">
                <a:latin typeface="Nunito" pitchFamily="2" charset="0"/>
              </a:rPr>
              <a:t>xét</a:t>
            </a:r>
            <a:r>
              <a:rPr lang="en-US" dirty="0">
                <a:latin typeface="Nunito" pitchFamily="2" charset="0"/>
              </a:rPr>
              <a:t>, </a:t>
            </a:r>
            <a:r>
              <a:rPr lang="en-US" dirty="0" err="1">
                <a:latin typeface="Nunito" pitchFamily="2" charset="0"/>
              </a:rPr>
              <a:t>các</a:t>
            </a:r>
            <a:r>
              <a:rPr lang="en-US" dirty="0">
                <a:latin typeface="Nunito" pitchFamily="2" charset="0"/>
              </a:rPr>
              <a:t> </a:t>
            </a:r>
            <a:r>
              <a:rPr lang="en-US" dirty="0" err="1">
                <a:latin typeface="Nunito" pitchFamily="2" charset="0"/>
              </a:rPr>
              <a:t>dữ</a:t>
            </a:r>
            <a:r>
              <a:rPr lang="en-US" dirty="0">
                <a:latin typeface="Nunito" pitchFamily="2" charset="0"/>
              </a:rPr>
              <a:t> </a:t>
            </a:r>
            <a:r>
              <a:rPr lang="en-US" dirty="0" err="1">
                <a:latin typeface="Nunito" pitchFamily="2" charset="0"/>
              </a:rPr>
              <a:t>liệu</a:t>
            </a:r>
            <a:r>
              <a:rPr lang="en-US" dirty="0">
                <a:latin typeface="Nunito" pitchFamily="2" charset="0"/>
              </a:rPr>
              <a:t> </a:t>
            </a:r>
            <a:r>
              <a:rPr lang="en-US" dirty="0" err="1">
                <a:latin typeface="Nunito" pitchFamily="2" charset="0"/>
              </a:rPr>
              <a:t>đầu</a:t>
            </a:r>
            <a:r>
              <a:rPr lang="en-US" dirty="0">
                <a:latin typeface="Nunito" pitchFamily="2" charset="0"/>
              </a:rPr>
              <a:t> </a:t>
            </a:r>
            <a:r>
              <a:rPr lang="en-US" dirty="0" err="1">
                <a:latin typeface="Nunito" pitchFamily="2" charset="0"/>
              </a:rPr>
              <a:t>vào</a:t>
            </a:r>
            <a:r>
              <a:rPr lang="en-US" dirty="0">
                <a:latin typeface="Nunito" pitchFamily="2" charset="0"/>
              </a:rPr>
              <a:t> </a:t>
            </a:r>
            <a:r>
              <a:rPr lang="en-US" dirty="0" err="1">
                <a:latin typeface="Nunito" pitchFamily="2" charset="0"/>
              </a:rPr>
              <a:t>sẽ</a:t>
            </a:r>
            <a:r>
              <a:rPr lang="en-US" dirty="0">
                <a:latin typeface="Nunito" pitchFamily="2" charset="0"/>
              </a:rPr>
              <a:t> </a:t>
            </a:r>
            <a:r>
              <a:rPr lang="en-US" dirty="0" err="1">
                <a:latin typeface="Nunito" pitchFamily="2" charset="0"/>
              </a:rPr>
              <a:t>được</a:t>
            </a:r>
            <a:r>
              <a:rPr lang="en-US" dirty="0">
                <a:latin typeface="Nunito" pitchFamily="2" charset="0"/>
              </a:rPr>
              <a:t> </a:t>
            </a:r>
            <a:r>
              <a:rPr lang="en-US" dirty="0" err="1">
                <a:latin typeface="Nunito" pitchFamily="2" charset="0"/>
              </a:rPr>
              <a:t>sắp</a:t>
            </a:r>
            <a:r>
              <a:rPr lang="en-US" dirty="0">
                <a:latin typeface="Nunito" pitchFamily="2" charset="0"/>
              </a:rPr>
              <a:t> </a:t>
            </a:r>
            <a:r>
              <a:rPr lang="en-US" dirty="0" err="1">
                <a:latin typeface="Nunito" pitchFamily="2" charset="0"/>
              </a:rPr>
              <a:t>xếp</a:t>
            </a:r>
            <a:r>
              <a:rPr lang="en-US" dirty="0">
                <a:latin typeface="Nunito" pitchFamily="2" charset="0"/>
              </a:rPr>
              <a:t> </a:t>
            </a:r>
            <a:r>
              <a:rPr lang="en-US" dirty="0" err="1">
                <a:latin typeface="Nunito" pitchFamily="2" charset="0"/>
              </a:rPr>
              <a:t>vào</a:t>
            </a:r>
            <a:r>
              <a:rPr lang="en-US" dirty="0">
                <a:latin typeface="Nunito" pitchFamily="2" charset="0"/>
              </a:rPr>
              <a:t> </a:t>
            </a:r>
            <a:r>
              <a:rPr lang="en-US" dirty="0" err="1">
                <a:latin typeface="Nunito" pitchFamily="2" charset="0"/>
              </a:rPr>
              <a:t>các</a:t>
            </a:r>
            <a:r>
              <a:rPr lang="en-US" dirty="0">
                <a:latin typeface="Nunito" pitchFamily="2" charset="0"/>
              </a:rPr>
              <a:t> </a:t>
            </a:r>
            <a:r>
              <a:rPr lang="en-US" dirty="0" err="1">
                <a:latin typeface="Nunito" pitchFamily="2" charset="0"/>
              </a:rPr>
              <a:t>vị</a:t>
            </a:r>
            <a:r>
              <a:rPr lang="en-US" dirty="0">
                <a:latin typeface="Nunito" pitchFamily="2" charset="0"/>
              </a:rPr>
              <a:t> </a:t>
            </a:r>
            <a:r>
              <a:rPr lang="en-US" dirty="0" err="1">
                <a:latin typeface="Nunito" pitchFamily="2" charset="0"/>
              </a:rPr>
              <a:t>trí</a:t>
            </a:r>
            <a:r>
              <a:rPr lang="en-US" dirty="0">
                <a:latin typeface="Nunito" pitchFamily="2" charset="0"/>
              </a:rPr>
              <a:t>, </a:t>
            </a:r>
            <a:r>
              <a:rPr lang="en-US" dirty="0" err="1">
                <a:latin typeface="Nunito" pitchFamily="2" charset="0"/>
              </a:rPr>
              <a:t>cấp</a:t>
            </a:r>
            <a:r>
              <a:rPr lang="en-US" dirty="0">
                <a:latin typeface="Nunito" pitchFamily="2" charset="0"/>
              </a:rPr>
              <a:t> </a:t>
            </a:r>
            <a:r>
              <a:rPr lang="en-US" dirty="0" err="1">
                <a:latin typeface="Nunito" pitchFamily="2" charset="0"/>
              </a:rPr>
              <a:t>bậc</a:t>
            </a:r>
            <a:r>
              <a:rPr lang="en-US" dirty="0">
                <a:latin typeface="Nunito" pitchFamily="2" charset="0"/>
              </a:rPr>
              <a:t> </a:t>
            </a:r>
            <a:r>
              <a:rPr lang="en-US" dirty="0" err="1">
                <a:latin typeface="Nunito" pitchFamily="2" charset="0"/>
              </a:rPr>
              <a:t>trên</a:t>
            </a:r>
            <a:r>
              <a:rPr lang="en-US" dirty="0">
                <a:latin typeface="Nunito" pitchFamily="2" charset="0"/>
              </a:rPr>
              <a:t> </a:t>
            </a:r>
            <a:r>
              <a:rPr lang="en-US" dirty="0" err="1">
                <a:latin typeface="Nunito" pitchFamily="2" charset="0"/>
              </a:rPr>
              <a:t>một</a:t>
            </a:r>
            <a:r>
              <a:rPr lang="en-US" dirty="0">
                <a:latin typeface="Nunito" pitchFamily="2" charset="0"/>
              </a:rPr>
              <a:t> </a:t>
            </a:r>
            <a:r>
              <a:rPr lang="en-US" dirty="0" err="1">
                <a:latin typeface="Nunito" pitchFamily="2" charset="0"/>
              </a:rPr>
              <a:t>mô</a:t>
            </a:r>
            <a:r>
              <a:rPr lang="en-US" dirty="0">
                <a:latin typeface="Nunito" pitchFamily="2" charset="0"/>
              </a:rPr>
              <a:t> </a:t>
            </a:r>
            <a:r>
              <a:rPr lang="en-US" dirty="0" err="1">
                <a:latin typeface="Nunito" pitchFamily="2" charset="0"/>
              </a:rPr>
              <a:t>hình</a:t>
            </a:r>
            <a:r>
              <a:rPr lang="en-US" dirty="0">
                <a:latin typeface="Nunito" pitchFamily="2" charset="0"/>
              </a:rPr>
              <a:t> </a:t>
            </a:r>
            <a:r>
              <a:rPr lang="en-US" dirty="0" err="1">
                <a:latin typeface="Nunito" pitchFamily="2" charset="0"/>
              </a:rPr>
              <a:t>phân</a:t>
            </a:r>
            <a:r>
              <a:rPr lang="en-US" dirty="0">
                <a:latin typeface="Nunito" pitchFamily="2" charset="0"/>
              </a:rPr>
              <a:t> </a:t>
            </a:r>
            <a:r>
              <a:rPr lang="en-US" dirty="0" err="1">
                <a:latin typeface="Nunito" pitchFamily="2" charset="0"/>
              </a:rPr>
              <a:t>cấp</a:t>
            </a:r>
            <a:r>
              <a:rPr lang="en-US" dirty="0">
                <a:latin typeface="Nunito" pitchFamily="2" charset="0"/>
              </a:rPr>
              <a:t>, </a:t>
            </a:r>
            <a:r>
              <a:rPr lang="en-US" dirty="0" err="1">
                <a:latin typeface="Nunito" pitchFamily="2" charset="0"/>
              </a:rPr>
              <a:t>cụ</a:t>
            </a:r>
            <a:r>
              <a:rPr lang="en-US" dirty="0">
                <a:latin typeface="Nunito" pitchFamily="2" charset="0"/>
              </a:rPr>
              <a:t> </a:t>
            </a:r>
            <a:r>
              <a:rPr lang="en-US" dirty="0" err="1">
                <a:latin typeface="Nunito" pitchFamily="2" charset="0"/>
              </a:rPr>
              <a:t>thể</a:t>
            </a:r>
            <a:r>
              <a:rPr lang="en-US" dirty="0">
                <a:latin typeface="Nunito" pitchFamily="2" charset="0"/>
              </a:rPr>
              <a:t> </a:t>
            </a:r>
            <a:r>
              <a:rPr lang="en-US" dirty="0" err="1">
                <a:latin typeface="Nunito" pitchFamily="2" charset="0"/>
              </a:rPr>
              <a:t>là</a:t>
            </a:r>
            <a:r>
              <a:rPr lang="en-US" dirty="0">
                <a:latin typeface="Nunito" pitchFamily="2" charset="0"/>
              </a:rPr>
              <a:t> </a:t>
            </a:r>
            <a:r>
              <a:rPr lang="en-US" dirty="0" err="1">
                <a:latin typeface="Nunito" pitchFamily="2" charset="0"/>
              </a:rPr>
              <a:t>mô</a:t>
            </a:r>
            <a:r>
              <a:rPr lang="en-US" dirty="0">
                <a:latin typeface="Nunito" pitchFamily="2" charset="0"/>
              </a:rPr>
              <a:t> </a:t>
            </a:r>
            <a:r>
              <a:rPr lang="en-US" dirty="0" err="1">
                <a:latin typeface="Nunito" pitchFamily="2" charset="0"/>
              </a:rPr>
              <a:t>hình</a:t>
            </a:r>
            <a:r>
              <a:rPr lang="en-US" dirty="0">
                <a:latin typeface="Nunito" pitchFamily="2" charset="0"/>
              </a:rPr>
              <a:t> </a:t>
            </a:r>
            <a:r>
              <a:rPr lang="en-US" dirty="0" err="1">
                <a:latin typeface="Nunito" pitchFamily="2" charset="0"/>
              </a:rPr>
              <a:t>dạng</a:t>
            </a:r>
            <a:r>
              <a:rPr lang="en-US" dirty="0">
                <a:latin typeface="Nunito" pitchFamily="2" charset="0"/>
              </a:rPr>
              <a:t> </a:t>
            </a:r>
            <a:r>
              <a:rPr lang="en-US" dirty="0" err="1">
                <a:latin typeface="Nunito" pitchFamily="2" charset="0"/>
              </a:rPr>
              <a:t>cây</a:t>
            </a:r>
            <a:r>
              <a:rPr lang="en-US" dirty="0">
                <a:latin typeface="Nunito" pitchFamily="2" charset="0"/>
              </a:rPr>
              <a:t>.</a:t>
            </a:r>
          </a:p>
        </p:txBody>
      </p:sp>
      <p:pic>
        <p:nvPicPr>
          <p:cNvPr id="5" name="Picture 4" descr="Diagram&#10;&#10;Description automatically generated">
            <a:extLst>
              <a:ext uri="{FF2B5EF4-FFF2-40B4-BE49-F238E27FC236}">
                <a16:creationId xmlns:a16="http://schemas.microsoft.com/office/drawing/2014/main" id="{E98103F4-B524-4F2A-B861-8BAFE1142363}"/>
              </a:ext>
            </a:extLst>
          </p:cNvPr>
          <p:cNvPicPr>
            <a:picLocks noChangeAspect="1"/>
          </p:cNvPicPr>
          <p:nvPr/>
        </p:nvPicPr>
        <p:blipFill>
          <a:blip r:embed="rId3"/>
          <a:stretch>
            <a:fillRect/>
          </a:stretch>
        </p:blipFill>
        <p:spPr>
          <a:xfrm>
            <a:off x="4392126" y="2818673"/>
            <a:ext cx="3601500" cy="3601500"/>
          </a:xfrm>
          <a:prstGeom prst="rect">
            <a:avLst/>
          </a:prstGeom>
        </p:spPr>
      </p:pic>
    </p:spTree>
    <p:extLst>
      <p:ext uri="{BB962C8B-B14F-4D97-AF65-F5344CB8AC3E}">
        <p14:creationId xmlns:p14="http://schemas.microsoft.com/office/powerpoint/2010/main" val="35589699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2097C74-47E3-8641-B7A9-8841213445E6}"/>
              </a:ext>
            </a:extLst>
          </p:cNvPr>
          <p:cNvSpPr txBox="1"/>
          <p:nvPr/>
        </p:nvSpPr>
        <p:spPr>
          <a:xfrm>
            <a:off x="602336" y="2731570"/>
            <a:ext cx="8974396" cy="938719"/>
          </a:xfrm>
          <a:prstGeom prst="rect">
            <a:avLst/>
          </a:prstGeom>
          <a:noFill/>
        </p:spPr>
        <p:txBody>
          <a:bodyPr wrap="square" rtlCol="0">
            <a:spAutoFit/>
          </a:bodyPr>
          <a:lstStyle/>
          <a:p>
            <a:r>
              <a:rPr lang="en-US" sz="5500" b="1" dirty="0" err="1">
                <a:latin typeface="Dosis Medium" pitchFamily="2" charset="0"/>
                <a:ea typeface="Nunito Bold" charset="0"/>
                <a:cs typeface="Nunito Bold" charset="0"/>
              </a:rPr>
              <a:t>Kiểm</a:t>
            </a:r>
            <a:r>
              <a:rPr lang="en-US" sz="5500" b="1" dirty="0">
                <a:latin typeface="Dosis Medium" pitchFamily="2" charset="0"/>
                <a:ea typeface="Nunito Bold" charset="0"/>
                <a:cs typeface="Nunito Bold" charset="0"/>
              </a:rPr>
              <a:t> </a:t>
            </a:r>
            <a:r>
              <a:rPr lang="en-US" sz="5500" b="1" dirty="0" err="1">
                <a:latin typeface="Dosis Medium" pitchFamily="2" charset="0"/>
                <a:ea typeface="Nunito Bold" charset="0"/>
                <a:cs typeface="Nunito Bold" charset="0"/>
              </a:rPr>
              <a:t>định</a:t>
            </a:r>
            <a:r>
              <a:rPr lang="en-US" sz="5500" b="1" dirty="0">
                <a:latin typeface="Dosis Medium" pitchFamily="2" charset="0"/>
                <a:ea typeface="Nunito Bold" charset="0"/>
                <a:cs typeface="Nunito Bold" charset="0"/>
              </a:rPr>
              <a:t> </a:t>
            </a:r>
            <a:r>
              <a:rPr lang="en-US" sz="5500" b="1" dirty="0" err="1">
                <a:latin typeface="Dosis Medium" pitchFamily="2" charset="0"/>
                <a:ea typeface="Nunito Bold" charset="0"/>
                <a:cs typeface="Nunito Bold" charset="0"/>
              </a:rPr>
              <a:t>giả</a:t>
            </a:r>
            <a:r>
              <a:rPr lang="en-US" sz="5500" b="1" dirty="0">
                <a:latin typeface="Dosis Medium" pitchFamily="2" charset="0"/>
                <a:ea typeface="Nunito Bold" charset="0"/>
                <a:cs typeface="Nunito Bold" charset="0"/>
              </a:rPr>
              <a:t> </a:t>
            </a:r>
            <a:r>
              <a:rPr lang="en-US" sz="5500" b="1" dirty="0" err="1">
                <a:latin typeface="Dosis Medium" pitchFamily="2" charset="0"/>
                <a:ea typeface="Nunito Bold" charset="0"/>
                <a:cs typeface="Nunito Bold" charset="0"/>
              </a:rPr>
              <a:t>thuyết</a:t>
            </a:r>
            <a:r>
              <a:rPr lang="en-US" sz="5500" b="1" dirty="0">
                <a:latin typeface="Dosis Medium" pitchFamily="2" charset="0"/>
                <a:ea typeface="Nunito Bold" charset="0"/>
                <a:cs typeface="Nunito Bold" charset="0"/>
              </a:rPr>
              <a:t> </a:t>
            </a:r>
            <a:r>
              <a:rPr lang="en-US" sz="5500" b="1" dirty="0" err="1">
                <a:latin typeface="Dosis Medium" pitchFamily="2" charset="0"/>
                <a:ea typeface="Nunito Bold" charset="0"/>
                <a:cs typeface="Nunito Bold" charset="0"/>
              </a:rPr>
              <a:t>thống</a:t>
            </a:r>
            <a:r>
              <a:rPr lang="en-US" sz="5500" b="1" dirty="0">
                <a:latin typeface="Dosis Medium" pitchFamily="2" charset="0"/>
                <a:ea typeface="Nunito Bold" charset="0"/>
                <a:cs typeface="Nunito Bold" charset="0"/>
              </a:rPr>
              <a:t> </a:t>
            </a:r>
            <a:r>
              <a:rPr lang="en-US" sz="5500" b="1" dirty="0" err="1">
                <a:latin typeface="Dosis Medium" pitchFamily="2" charset="0"/>
                <a:ea typeface="Nunito Bold" charset="0"/>
                <a:cs typeface="Nunito Bold" charset="0"/>
              </a:rPr>
              <a:t>kê</a:t>
            </a:r>
            <a:endParaRPr lang="en-US" sz="5500" b="1" dirty="0">
              <a:latin typeface="Dosis Medium" pitchFamily="2" charset="0"/>
              <a:ea typeface="Nunito Bold" charset="0"/>
              <a:cs typeface="Nunito Bold" charset="0"/>
            </a:endParaRPr>
          </a:p>
        </p:txBody>
      </p:sp>
      <p:sp>
        <p:nvSpPr>
          <p:cNvPr id="2" name="Rectangle 1">
            <a:extLst>
              <a:ext uri="{FF2B5EF4-FFF2-40B4-BE49-F238E27FC236}">
                <a16:creationId xmlns:a16="http://schemas.microsoft.com/office/drawing/2014/main" id="{16AFD005-C66B-6E4A-B679-A8207CF0CE8E}"/>
              </a:ext>
            </a:extLst>
          </p:cNvPr>
          <p:cNvSpPr/>
          <p:nvPr/>
        </p:nvSpPr>
        <p:spPr>
          <a:xfrm>
            <a:off x="3223552" y="940635"/>
            <a:ext cx="1413362" cy="2015936"/>
          </a:xfrm>
          <a:prstGeom prst="rect">
            <a:avLst/>
          </a:prstGeom>
        </p:spPr>
        <p:txBody>
          <a:bodyPr wrap="square">
            <a:spAutoFit/>
          </a:bodyPr>
          <a:lstStyle/>
          <a:p>
            <a:pPr algn="ctr"/>
            <a:r>
              <a:rPr lang="en-US" sz="12500" b="1" dirty="0">
                <a:solidFill>
                  <a:schemeClr val="accent1"/>
                </a:solidFill>
                <a:latin typeface="Quicksand" panose="02070303000000060000" pitchFamily="18" charset="77"/>
              </a:rPr>
              <a:t>1.</a:t>
            </a:r>
            <a:r>
              <a:rPr lang="en-US" sz="12500" b="1" dirty="0">
                <a:latin typeface="Quicksand" panose="02070303000000060000" pitchFamily="18" charset="77"/>
              </a:rPr>
              <a:t> </a:t>
            </a:r>
            <a:endParaRPr lang="es-ES_tradnl" sz="12500" b="1" dirty="0"/>
          </a:p>
        </p:txBody>
      </p:sp>
      <p:grpSp>
        <p:nvGrpSpPr>
          <p:cNvPr id="179" name="Group 178">
            <a:extLst>
              <a:ext uri="{FF2B5EF4-FFF2-40B4-BE49-F238E27FC236}">
                <a16:creationId xmlns:a16="http://schemas.microsoft.com/office/drawing/2014/main" id="{5BC53744-00C4-5D4D-B921-E4291DE0B675}"/>
              </a:ext>
            </a:extLst>
          </p:cNvPr>
          <p:cNvGrpSpPr/>
          <p:nvPr/>
        </p:nvGrpSpPr>
        <p:grpSpPr>
          <a:xfrm>
            <a:off x="8240273" y="3001276"/>
            <a:ext cx="4556637" cy="3856724"/>
            <a:chOff x="1337685" y="771608"/>
            <a:chExt cx="5926223" cy="4949799"/>
          </a:xfrm>
        </p:grpSpPr>
        <p:grpSp>
          <p:nvGrpSpPr>
            <p:cNvPr id="180" name="Group 7">
              <a:extLst>
                <a:ext uri="{FF2B5EF4-FFF2-40B4-BE49-F238E27FC236}">
                  <a16:creationId xmlns:a16="http://schemas.microsoft.com/office/drawing/2014/main" id="{5348BE55-B1D0-C145-B447-09E34BD9259D}"/>
                </a:ext>
              </a:extLst>
            </p:cNvPr>
            <p:cNvGrpSpPr>
              <a:grpSpLocks/>
            </p:cNvGrpSpPr>
            <p:nvPr/>
          </p:nvGrpSpPr>
          <p:grpSpPr bwMode="auto">
            <a:xfrm>
              <a:off x="1912307" y="3088811"/>
              <a:ext cx="1483356" cy="1350862"/>
              <a:chOff x="2135188" y="3590925"/>
              <a:chExt cx="1635125" cy="1489075"/>
            </a:xfrm>
            <a:solidFill>
              <a:schemeClr val="accent5">
                <a:lumMod val="75000"/>
              </a:schemeClr>
            </a:solidFill>
          </p:grpSpPr>
          <p:sp>
            <p:nvSpPr>
              <p:cNvPr id="234" name="Freeform 4">
                <a:extLst>
                  <a:ext uri="{FF2B5EF4-FFF2-40B4-BE49-F238E27FC236}">
                    <a16:creationId xmlns:a16="http://schemas.microsoft.com/office/drawing/2014/main" id="{F24944AF-F10F-3147-86FF-B0C4E8CCC70E}"/>
                  </a:ext>
                </a:extLst>
              </p:cNvPr>
              <p:cNvSpPr>
                <a:spLocks noChangeArrowheads="1"/>
              </p:cNvSpPr>
              <p:nvPr/>
            </p:nvSpPr>
            <p:spPr bwMode="auto">
              <a:xfrm>
                <a:off x="2135188" y="3590925"/>
                <a:ext cx="1635125" cy="1489075"/>
              </a:xfrm>
              <a:custGeom>
                <a:avLst/>
                <a:gdLst>
                  <a:gd name="T0" fmla="*/ 817383 w 4543"/>
                  <a:gd name="T1" fmla="*/ 172010 h 4138"/>
                  <a:gd name="T2" fmla="*/ 817383 w 4543"/>
                  <a:gd name="T3" fmla="*/ 172010 h 4138"/>
                  <a:gd name="T4" fmla="*/ 412470 w 4543"/>
                  <a:gd name="T5" fmla="*/ 338982 h 4138"/>
                  <a:gd name="T6" fmla="*/ 412470 w 4543"/>
                  <a:gd name="T7" fmla="*/ 338982 h 4138"/>
                  <a:gd name="T8" fmla="*/ 412470 w 4543"/>
                  <a:gd name="T9" fmla="*/ 1149013 h 4138"/>
                  <a:gd name="T10" fmla="*/ 412470 w 4543"/>
                  <a:gd name="T11" fmla="*/ 1149013 h 4138"/>
                  <a:gd name="T12" fmla="*/ 817383 w 4543"/>
                  <a:gd name="T13" fmla="*/ 1316345 h 4138"/>
                  <a:gd name="T14" fmla="*/ 817383 w 4543"/>
                  <a:gd name="T15" fmla="*/ 1316345 h 4138"/>
                  <a:gd name="T16" fmla="*/ 817383 w 4543"/>
                  <a:gd name="T17" fmla="*/ 1316345 h 4138"/>
                  <a:gd name="T18" fmla="*/ 1222295 w 4543"/>
                  <a:gd name="T19" fmla="*/ 1149013 h 4138"/>
                  <a:gd name="T20" fmla="*/ 1222295 w 4543"/>
                  <a:gd name="T21" fmla="*/ 1149013 h 4138"/>
                  <a:gd name="T22" fmla="*/ 1222655 w 4543"/>
                  <a:gd name="T23" fmla="*/ 338982 h 4138"/>
                  <a:gd name="T24" fmla="*/ 1222655 w 4543"/>
                  <a:gd name="T25" fmla="*/ 338982 h 4138"/>
                  <a:gd name="T26" fmla="*/ 817383 w 4543"/>
                  <a:gd name="T27" fmla="*/ 172010 h 4138"/>
                  <a:gd name="T28" fmla="*/ 817383 w 4543"/>
                  <a:gd name="T29" fmla="*/ 1381479 h 4138"/>
                  <a:gd name="T30" fmla="*/ 817383 w 4543"/>
                  <a:gd name="T31" fmla="*/ 1381479 h 4138"/>
                  <a:gd name="T32" fmla="*/ 817383 w 4543"/>
                  <a:gd name="T33" fmla="*/ 1381479 h 4138"/>
                  <a:gd name="T34" fmla="*/ 366400 w 4543"/>
                  <a:gd name="T35" fmla="*/ 1195074 h 4138"/>
                  <a:gd name="T36" fmla="*/ 366400 w 4543"/>
                  <a:gd name="T37" fmla="*/ 1195074 h 4138"/>
                  <a:gd name="T38" fmla="*/ 366400 w 4543"/>
                  <a:gd name="T39" fmla="*/ 293281 h 4138"/>
                  <a:gd name="T40" fmla="*/ 366400 w 4543"/>
                  <a:gd name="T41" fmla="*/ 293281 h 4138"/>
                  <a:gd name="T42" fmla="*/ 817383 w 4543"/>
                  <a:gd name="T43" fmla="*/ 106877 h 4138"/>
                  <a:gd name="T44" fmla="*/ 817383 w 4543"/>
                  <a:gd name="T45" fmla="*/ 106877 h 4138"/>
                  <a:gd name="T46" fmla="*/ 1268365 w 4543"/>
                  <a:gd name="T47" fmla="*/ 293281 h 4138"/>
                  <a:gd name="T48" fmla="*/ 1268365 w 4543"/>
                  <a:gd name="T49" fmla="*/ 293281 h 4138"/>
                  <a:gd name="T50" fmla="*/ 1268365 w 4543"/>
                  <a:gd name="T51" fmla="*/ 1195074 h 4138"/>
                  <a:gd name="T52" fmla="*/ 1268365 w 4543"/>
                  <a:gd name="T53" fmla="*/ 1195074 h 4138"/>
                  <a:gd name="T54" fmla="*/ 817383 w 4543"/>
                  <a:gd name="T55" fmla="*/ 1381479 h 4138"/>
                  <a:gd name="T56" fmla="*/ 817383 w 4543"/>
                  <a:gd name="T57" fmla="*/ 65134 h 4138"/>
                  <a:gd name="T58" fmla="*/ 817383 w 4543"/>
                  <a:gd name="T59" fmla="*/ 65134 h 4138"/>
                  <a:gd name="T60" fmla="*/ 336527 w 4543"/>
                  <a:gd name="T61" fmla="*/ 263413 h 4138"/>
                  <a:gd name="T62" fmla="*/ 336527 w 4543"/>
                  <a:gd name="T63" fmla="*/ 263413 h 4138"/>
                  <a:gd name="T64" fmla="*/ 336527 w 4543"/>
                  <a:gd name="T65" fmla="*/ 1224942 h 4138"/>
                  <a:gd name="T66" fmla="*/ 336527 w 4543"/>
                  <a:gd name="T67" fmla="*/ 1224942 h 4138"/>
                  <a:gd name="T68" fmla="*/ 817383 w 4543"/>
                  <a:gd name="T69" fmla="*/ 1423582 h 4138"/>
                  <a:gd name="T70" fmla="*/ 817383 w 4543"/>
                  <a:gd name="T71" fmla="*/ 1423582 h 4138"/>
                  <a:gd name="T72" fmla="*/ 1298238 w 4543"/>
                  <a:gd name="T73" fmla="*/ 1224942 h 4138"/>
                  <a:gd name="T74" fmla="*/ 1298238 w 4543"/>
                  <a:gd name="T75" fmla="*/ 1224942 h 4138"/>
                  <a:gd name="T76" fmla="*/ 1298238 w 4543"/>
                  <a:gd name="T77" fmla="*/ 263413 h 4138"/>
                  <a:gd name="T78" fmla="*/ 1298238 w 4543"/>
                  <a:gd name="T79" fmla="*/ 263413 h 4138"/>
                  <a:gd name="T80" fmla="*/ 817383 w 4543"/>
                  <a:gd name="T81" fmla="*/ 65134 h 4138"/>
                  <a:gd name="T82" fmla="*/ 817383 w 4543"/>
                  <a:gd name="T83" fmla="*/ 1488715 h 4138"/>
                  <a:gd name="T84" fmla="*/ 817383 w 4543"/>
                  <a:gd name="T85" fmla="*/ 1488715 h 4138"/>
                  <a:gd name="T86" fmla="*/ 290457 w 4543"/>
                  <a:gd name="T87" fmla="*/ 1270644 h 4138"/>
                  <a:gd name="T88" fmla="*/ 290457 w 4543"/>
                  <a:gd name="T89" fmla="*/ 1270644 h 4138"/>
                  <a:gd name="T90" fmla="*/ 290457 w 4543"/>
                  <a:gd name="T91" fmla="*/ 217352 h 4138"/>
                  <a:gd name="T92" fmla="*/ 290457 w 4543"/>
                  <a:gd name="T93" fmla="*/ 217352 h 4138"/>
                  <a:gd name="T94" fmla="*/ 817383 w 4543"/>
                  <a:gd name="T95" fmla="*/ 0 h 4138"/>
                  <a:gd name="T96" fmla="*/ 817383 w 4543"/>
                  <a:gd name="T97" fmla="*/ 0 h 4138"/>
                  <a:gd name="T98" fmla="*/ 1344308 w 4543"/>
                  <a:gd name="T99" fmla="*/ 217352 h 4138"/>
                  <a:gd name="T100" fmla="*/ 1344308 w 4543"/>
                  <a:gd name="T101" fmla="*/ 217352 h 4138"/>
                  <a:gd name="T102" fmla="*/ 1344308 w 4543"/>
                  <a:gd name="T103" fmla="*/ 1270644 h 4138"/>
                  <a:gd name="T104" fmla="*/ 1344308 w 4543"/>
                  <a:gd name="T105" fmla="*/ 1270644 h 4138"/>
                  <a:gd name="T106" fmla="*/ 817383 w 4543"/>
                  <a:gd name="T107" fmla="*/ 1488715 h 41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543" h="4138">
                    <a:moveTo>
                      <a:pt x="2271" y="478"/>
                    </a:moveTo>
                    <a:lnTo>
                      <a:pt x="2271" y="478"/>
                    </a:lnTo>
                    <a:cubicBezTo>
                      <a:pt x="1845" y="478"/>
                      <a:pt x="1446" y="642"/>
                      <a:pt x="1146" y="942"/>
                    </a:cubicBezTo>
                    <a:cubicBezTo>
                      <a:pt x="525" y="1563"/>
                      <a:pt x="525" y="2573"/>
                      <a:pt x="1146" y="3193"/>
                    </a:cubicBezTo>
                    <a:cubicBezTo>
                      <a:pt x="1445" y="3493"/>
                      <a:pt x="1845" y="3658"/>
                      <a:pt x="2271" y="3658"/>
                    </a:cubicBezTo>
                    <a:cubicBezTo>
                      <a:pt x="2696" y="3658"/>
                      <a:pt x="3096" y="3493"/>
                      <a:pt x="3396" y="3193"/>
                    </a:cubicBezTo>
                    <a:cubicBezTo>
                      <a:pt x="4017" y="2573"/>
                      <a:pt x="4017" y="1563"/>
                      <a:pt x="3397" y="942"/>
                    </a:cubicBezTo>
                    <a:cubicBezTo>
                      <a:pt x="3096" y="642"/>
                      <a:pt x="2696" y="478"/>
                      <a:pt x="2271" y="478"/>
                    </a:cubicBezTo>
                    <a:close/>
                    <a:moveTo>
                      <a:pt x="2271" y="3839"/>
                    </a:moveTo>
                    <a:lnTo>
                      <a:pt x="2271" y="3839"/>
                    </a:lnTo>
                    <a:cubicBezTo>
                      <a:pt x="1797" y="3839"/>
                      <a:pt x="1352" y="3655"/>
                      <a:pt x="1018" y="3321"/>
                    </a:cubicBezTo>
                    <a:cubicBezTo>
                      <a:pt x="327" y="2630"/>
                      <a:pt x="327" y="1506"/>
                      <a:pt x="1018" y="815"/>
                    </a:cubicBezTo>
                    <a:cubicBezTo>
                      <a:pt x="1352" y="481"/>
                      <a:pt x="1797" y="297"/>
                      <a:pt x="2271" y="297"/>
                    </a:cubicBezTo>
                    <a:cubicBezTo>
                      <a:pt x="2744" y="297"/>
                      <a:pt x="3190" y="481"/>
                      <a:pt x="3524" y="815"/>
                    </a:cubicBezTo>
                    <a:cubicBezTo>
                      <a:pt x="4215" y="1506"/>
                      <a:pt x="4215" y="2630"/>
                      <a:pt x="3524" y="3321"/>
                    </a:cubicBezTo>
                    <a:cubicBezTo>
                      <a:pt x="3190" y="3655"/>
                      <a:pt x="2744" y="3839"/>
                      <a:pt x="2271" y="3839"/>
                    </a:cubicBezTo>
                    <a:close/>
                    <a:moveTo>
                      <a:pt x="2271" y="181"/>
                    </a:moveTo>
                    <a:lnTo>
                      <a:pt x="2271" y="181"/>
                    </a:lnTo>
                    <a:cubicBezTo>
                      <a:pt x="1766" y="181"/>
                      <a:pt x="1292" y="377"/>
                      <a:pt x="935" y="732"/>
                    </a:cubicBezTo>
                    <a:cubicBezTo>
                      <a:pt x="199" y="1469"/>
                      <a:pt x="199" y="2667"/>
                      <a:pt x="935" y="3404"/>
                    </a:cubicBezTo>
                    <a:cubicBezTo>
                      <a:pt x="1292" y="3760"/>
                      <a:pt x="1766" y="3956"/>
                      <a:pt x="2271" y="3956"/>
                    </a:cubicBezTo>
                    <a:cubicBezTo>
                      <a:pt x="2776" y="3956"/>
                      <a:pt x="3251" y="3760"/>
                      <a:pt x="3607" y="3404"/>
                    </a:cubicBezTo>
                    <a:cubicBezTo>
                      <a:pt x="4343" y="2667"/>
                      <a:pt x="4343" y="1469"/>
                      <a:pt x="3607" y="732"/>
                    </a:cubicBezTo>
                    <a:cubicBezTo>
                      <a:pt x="3251" y="377"/>
                      <a:pt x="2776" y="181"/>
                      <a:pt x="2271" y="181"/>
                    </a:cubicBezTo>
                    <a:close/>
                    <a:moveTo>
                      <a:pt x="2271" y="4137"/>
                    </a:moveTo>
                    <a:lnTo>
                      <a:pt x="2271" y="4137"/>
                    </a:lnTo>
                    <a:cubicBezTo>
                      <a:pt x="1717" y="4137"/>
                      <a:pt x="1198" y="3922"/>
                      <a:pt x="807" y="3531"/>
                    </a:cubicBezTo>
                    <a:cubicBezTo>
                      <a:pt x="0" y="2724"/>
                      <a:pt x="0" y="1411"/>
                      <a:pt x="807" y="604"/>
                    </a:cubicBezTo>
                    <a:cubicBezTo>
                      <a:pt x="1198" y="214"/>
                      <a:pt x="1717" y="0"/>
                      <a:pt x="2271" y="0"/>
                    </a:cubicBezTo>
                    <a:cubicBezTo>
                      <a:pt x="2824" y="0"/>
                      <a:pt x="3344" y="214"/>
                      <a:pt x="3735" y="604"/>
                    </a:cubicBezTo>
                    <a:cubicBezTo>
                      <a:pt x="4542" y="1411"/>
                      <a:pt x="4542" y="2724"/>
                      <a:pt x="3735" y="3531"/>
                    </a:cubicBezTo>
                    <a:cubicBezTo>
                      <a:pt x="3344" y="3922"/>
                      <a:pt x="2824" y="4137"/>
                      <a:pt x="2271" y="41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35" name="Freeform 5">
                <a:extLst>
                  <a:ext uri="{FF2B5EF4-FFF2-40B4-BE49-F238E27FC236}">
                    <a16:creationId xmlns:a16="http://schemas.microsoft.com/office/drawing/2014/main" id="{CEC95FB3-A4EE-FB4F-AC14-6D388BE31797}"/>
                  </a:ext>
                </a:extLst>
              </p:cNvPr>
              <p:cNvSpPr>
                <a:spLocks noChangeArrowheads="1"/>
              </p:cNvSpPr>
              <p:nvPr/>
            </p:nvSpPr>
            <p:spPr bwMode="auto">
              <a:xfrm>
                <a:off x="2514600" y="3898900"/>
                <a:ext cx="92075" cy="92075"/>
              </a:xfrm>
              <a:custGeom>
                <a:avLst/>
                <a:gdLst>
                  <a:gd name="T0" fmla="*/ 85241 w 256"/>
                  <a:gd name="T1" fmla="*/ 82004 h 256"/>
                  <a:gd name="T2" fmla="*/ 85241 w 256"/>
                  <a:gd name="T3" fmla="*/ 82004 h 256"/>
                  <a:gd name="T4" fmla="*/ 85241 w 256"/>
                  <a:gd name="T5" fmla="*/ 58986 h 256"/>
                  <a:gd name="T6" fmla="*/ 33809 w 256"/>
                  <a:gd name="T7" fmla="*/ 7553 h 256"/>
                  <a:gd name="T8" fmla="*/ 33809 w 256"/>
                  <a:gd name="T9" fmla="*/ 7553 h 256"/>
                  <a:gd name="T10" fmla="*/ 13308 w 256"/>
                  <a:gd name="T11" fmla="*/ 4676 h 256"/>
                  <a:gd name="T12" fmla="*/ 8992 w 256"/>
                  <a:gd name="T13" fmla="*/ 8632 h 256"/>
                  <a:gd name="T14" fmla="*/ 4676 w 256"/>
                  <a:gd name="T15" fmla="*/ 13308 h 256"/>
                  <a:gd name="T16" fmla="*/ 4676 w 256"/>
                  <a:gd name="T17" fmla="*/ 13308 h 256"/>
                  <a:gd name="T18" fmla="*/ 7553 w 256"/>
                  <a:gd name="T19" fmla="*/ 33809 h 256"/>
                  <a:gd name="T20" fmla="*/ 58986 w 256"/>
                  <a:gd name="T21" fmla="*/ 85241 h 256"/>
                  <a:gd name="T22" fmla="*/ 58986 w 256"/>
                  <a:gd name="T23" fmla="*/ 85241 h 256"/>
                  <a:gd name="T24" fmla="*/ 82004 w 256"/>
                  <a:gd name="T25" fmla="*/ 85241 h 256"/>
                  <a:gd name="T26" fmla="*/ 85241 w 256"/>
                  <a:gd name="T27" fmla="*/ 8200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37" y="228"/>
                    </a:moveTo>
                    <a:lnTo>
                      <a:pt x="237" y="228"/>
                    </a:lnTo>
                    <a:cubicBezTo>
                      <a:pt x="255" y="211"/>
                      <a:pt x="255" y="182"/>
                      <a:pt x="237" y="164"/>
                    </a:cubicBezTo>
                    <a:lnTo>
                      <a:pt x="94" y="21"/>
                    </a:lnTo>
                    <a:cubicBezTo>
                      <a:pt x="76" y="3"/>
                      <a:pt x="51" y="0"/>
                      <a:pt x="37" y="13"/>
                    </a:cubicBezTo>
                    <a:lnTo>
                      <a:pt x="25" y="24"/>
                    </a:lnTo>
                    <a:lnTo>
                      <a:pt x="13" y="37"/>
                    </a:lnTo>
                    <a:cubicBezTo>
                      <a:pt x="0" y="51"/>
                      <a:pt x="4" y="77"/>
                      <a:pt x="21" y="94"/>
                    </a:cubicBezTo>
                    <a:lnTo>
                      <a:pt x="164" y="237"/>
                    </a:lnTo>
                    <a:cubicBezTo>
                      <a:pt x="182" y="255"/>
                      <a:pt x="210" y="255"/>
                      <a:pt x="228" y="237"/>
                    </a:cubicBezTo>
                    <a:lnTo>
                      <a:pt x="237" y="2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36" name="Freeform 6">
                <a:extLst>
                  <a:ext uri="{FF2B5EF4-FFF2-40B4-BE49-F238E27FC236}">
                    <a16:creationId xmlns:a16="http://schemas.microsoft.com/office/drawing/2014/main" id="{B58C2543-A185-A246-B88E-7B58693282D6}"/>
                  </a:ext>
                </a:extLst>
              </p:cNvPr>
              <p:cNvSpPr>
                <a:spLocks noChangeArrowheads="1"/>
              </p:cNvSpPr>
              <p:nvPr/>
            </p:nvSpPr>
            <p:spPr bwMode="auto">
              <a:xfrm>
                <a:off x="2346325" y="4316413"/>
                <a:ext cx="106363" cy="38100"/>
              </a:xfrm>
              <a:custGeom>
                <a:avLst/>
                <a:gdLst>
                  <a:gd name="T0" fmla="*/ 106001 w 294"/>
                  <a:gd name="T1" fmla="*/ 16486 h 104"/>
                  <a:gd name="T2" fmla="*/ 106001 w 294"/>
                  <a:gd name="T3" fmla="*/ 16486 h 104"/>
                  <a:gd name="T4" fmla="*/ 89721 w 294"/>
                  <a:gd name="T5" fmla="*/ 0 h 104"/>
                  <a:gd name="T6" fmla="*/ 17004 w 294"/>
                  <a:gd name="T7" fmla="*/ 0 h 104"/>
                  <a:gd name="T8" fmla="*/ 17004 w 294"/>
                  <a:gd name="T9" fmla="*/ 0 h 104"/>
                  <a:gd name="T10" fmla="*/ 362 w 294"/>
                  <a:gd name="T11" fmla="*/ 12822 h 104"/>
                  <a:gd name="T12" fmla="*/ 362 w 294"/>
                  <a:gd name="T13" fmla="*/ 12822 h 104"/>
                  <a:gd name="T14" fmla="*/ 17004 w 294"/>
                  <a:gd name="T15" fmla="*/ 37734 h 104"/>
                  <a:gd name="T16" fmla="*/ 89721 w 294"/>
                  <a:gd name="T17" fmla="*/ 37734 h 104"/>
                  <a:gd name="T18" fmla="*/ 89721 w 294"/>
                  <a:gd name="T19" fmla="*/ 37734 h 104"/>
                  <a:gd name="T20" fmla="*/ 106001 w 294"/>
                  <a:gd name="T21" fmla="*/ 21248 h 104"/>
                  <a:gd name="T22" fmla="*/ 106001 w 294"/>
                  <a:gd name="T23" fmla="*/ 16486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4">
                    <a:moveTo>
                      <a:pt x="293" y="45"/>
                    </a:moveTo>
                    <a:lnTo>
                      <a:pt x="293" y="45"/>
                    </a:lnTo>
                    <a:cubicBezTo>
                      <a:pt x="293" y="21"/>
                      <a:pt x="273" y="0"/>
                      <a:pt x="248" y="0"/>
                    </a:cubicBezTo>
                    <a:lnTo>
                      <a:pt x="47" y="0"/>
                    </a:lnTo>
                    <a:cubicBezTo>
                      <a:pt x="21" y="0"/>
                      <a:pt x="1" y="15"/>
                      <a:pt x="1" y="35"/>
                    </a:cubicBezTo>
                    <a:cubicBezTo>
                      <a:pt x="0" y="53"/>
                      <a:pt x="21" y="103"/>
                      <a:pt x="47" y="103"/>
                    </a:cubicBezTo>
                    <a:lnTo>
                      <a:pt x="248" y="103"/>
                    </a:lnTo>
                    <a:cubicBezTo>
                      <a:pt x="273" y="103"/>
                      <a:pt x="293" y="83"/>
                      <a:pt x="293" y="58"/>
                    </a:cubicBezTo>
                    <a:lnTo>
                      <a:pt x="293"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37" name="Freeform 7">
                <a:extLst>
                  <a:ext uri="{FF2B5EF4-FFF2-40B4-BE49-F238E27FC236}">
                    <a16:creationId xmlns:a16="http://schemas.microsoft.com/office/drawing/2014/main" id="{4B7A097A-0DAB-634E-9F6A-715D9C90D05A}"/>
                  </a:ext>
                </a:extLst>
              </p:cNvPr>
              <p:cNvSpPr>
                <a:spLocks noChangeArrowheads="1"/>
              </p:cNvSpPr>
              <p:nvPr/>
            </p:nvSpPr>
            <p:spPr bwMode="auto">
              <a:xfrm>
                <a:off x="2514600" y="4679950"/>
                <a:ext cx="92075" cy="92075"/>
              </a:xfrm>
              <a:custGeom>
                <a:avLst/>
                <a:gdLst>
                  <a:gd name="T0" fmla="*/ 82004 w 256"/>
                  <a:gd name="T1" fmla="*/ 6114 h 256"/>
                  <a:gd name="T2" fmla="*/ 82004 w 256"/>
                  <a:gd name="T3" fmla="*/ 6114 h 256"/>
                  <a:gd name="T4" fmla="*/ 58986 w 256"/>
                  <a:gd name="T5" fmla="*/ 6114 h 256"/>
                  <a:gd name="T6" fmla="*/ 7553 w 256"/>
                  <a:gd name="T7" fmla="*/ 57907 h 256"/>
                  <a:gd name="T8" fmla="*/ 7553 w 256"/>
                  <a:gd name="T9" fmla="*/ 57907 h 256"/>
                  <a:gd name="T10" fmla="*/ 4676 w 256"/>
                  <a:gd name="T11" fmla="*/ 78408 h 256"/>
                  <a:gd name="T12" fmla="*/ 8992 w 256"/>
                  <a:gd name="T13" fmla="*/ 82724 h 256"/>
                  <a:gd name="T14" fmla="*/ 13308 w 256"/>
                  <a:gd name="T15" fmla="*/ 87399 h 256"/>
                  <a:gd name="T16" fmla="*/ 13308 w 256"/>
                  <a:gd name="T17" fmla="*/ 87399 h 256"/>
                  <a:gd name="T18" fmla="*/ 33809 w 256"/>
                  <a:gd name="T19" fmla="*/ 84162 h 256"/>
                  <a:gd name="T20" fmla="*/ 85241 w 256"/>
                  <a:gd name="T21" fmla="*/ 32370 h 256"/>
                  <a:gd name="T22" fmla="*/ 85241 w 256"/>
                  <a:gd name="T23" fmla="*/ 32370 h 256"/>
                  <a:gd name="T24" fmla="*/ 85241 w 256"/>
                  <a:gd name="T25" fmla="*/ 9711 h 256"/>
                  <a:gd name="T26" fmla="*/ 82004 w 256"/>
                  <a:gd name="T27" fmla="*/ 611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28" y="17"/>
                    </a:moveTo>
                    <a:lnTo>
                      <a:pt x="228" y="17"/>
                    </a:lnTo>
                    <a:cubicBezTo>
                      <a:pt x="210" y="0"/>
                      <a:pt x="182" y="0"/>
                      <a:pt x="164" y="17"/>
                    </a:cubicBezTo>
                    <a:lnTo>
                      <a:pt x="21" y="161"/>
                    </a:lnTo>
                    <a:cubicBezTo>
                      <a:pt x="4" y="178"/>
                      <a:pt x="0" y="204"/>
                      <a:pt x="13" y="218"/>
                    </a:cubicBezTo>
                    <a:lnTo>
                      <a:pt x="25" y="230"/>
                    </a:lnTo>
                    <a:lnTo>
                      <a:pt x="37" y="243"/>
                    </a:lnTo>
                    <a:cubicBezTo>
                      <a:pt x="51" y="255"/>
                      <a:pt x="76" y="251"/>
                      <a:pt x="94" y="234"/>
                    </a:cubicBezTo>
                    <a:lnTo>
                      <a:pt x="237" y="90"/>
                    </a:lnTo>
                    <a:cubicBezTo>
                      <a:pt x="255" y="73"/>
                      <a:pt x="255" y="44"/>
                      <a:pt x="237" y="27"/>
                    </a:cubicBezTo>
                    <a:lnTo>
                      <a:pt x="228"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38" name="Freeform 8">
                <a:extLst>
                  <a:ext uri="{FF2B5EF4-FFF2-40B4-BE49-F238E27FC236}">
                    <a16:creationId xmlns:a16="http://schemas.microsoft.com/office/drawing/2014/main" id="{27F4E0C3-87E9-2A4E-8F9C-B1B17BE99FF5}"/>
                  </a:ext>
                </a:extLst>
              </p:cNvPr>
              <p:cNvSpPr>
                <a:spLocks noChangeArrowheads="1"/>
              </p:cNvSpPr>
              <p:nvPr/>
            </p:nvSpPr>
            <p:spPr bwMode="auto">
              <a:xfrm>
                <a:off x="2933700" y="4835525"/>
                <a:ext cx="38100" cy="104775"/>
              </a:xfrm>
              <a:custGeom>
                <a:avLst/>
                <a:gdLst>
                  <a:gd name="T0" fmla="*/ 16329 w 105"/>
                  <a:gd name="T1" fmla="*/ 0 h 293"/>
                  <a:gd name="T2" fmla="*/ 16329 w 105"/>
                  <a:gd name="T3" fmla="*/ 0 h 293"/>
                  <a:gd name="T4" fmla="*/ 0 w 105"/>
                  <a:gd name="T5" fmla="*/ 16092 h 293"/>
                  <a:gd name="T6" fmla="*/ 0 w 105"/>
                  <a:gd name="T7" fmla="*/ 87968 h 293"/>
                  <a:gd name="T8" fmla="*/ 0 w 105"/>
                  <a:gd name="T9" fmla="*/ 87968 h 293"/>
                  <a:gd name="T10" fmla="*/ 12700 w 105"/>
                  <a:gd name="T11" fmla="*/ 104417 h 293"/>
                  <a:gd name="T12" fmla="*/ 12700 w 105"/>
                  <a:gd name="T13" fmla="*/ 104417 h 293"/>
                  <a:gd name="T14" fmla="*/ 37737 w 105"/>
                  <a:gd name="T15" fmla="*/ 87968 h 293"/>
                  <a:gd name="T16" fmla="*/ 37737 w 105"/>
                  <a:gd name="T17" fmla="*/ 16092 h 293"/>
                  <a:gd name="T18" fmla="*/ 37737 w 105"/>
                  <a:gd name="T19" fmla="*/ 16092 h 293"/>
                  <a:gd name="T20" fmla="*/ 21046 w 105"/>
                  <a:gd name="T21" fmla="*/ 0 h 293"/>
                  <a:gd name="T22" fmla="*/ 16329 w 105"/>
                  <a:gd name="T23" fmla="*/ 0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45" y="0"/>
                    </a:moveTo>
                    <a:lnTo>
                      <a:pt x="45" y="0"/>
                    </a:lnTo>
                    <a:cubicBezTo>
                      <a:pt x="20" y="0"/>
                      <a:pt x="0" y="20"/>
                      <a:pt x="0" y="45"/>
                    </a:cubicBezTo>
                    <a:lnTo>
                      <a:pt x="0" y="246"/>
                    </a:lnTo>
                    <a:cubicBezTo>
                      <a:pt x="0" y="271"/>
                      <a:pt x="16" y="292"/>
                      <a:pt x="35" y="292"/>
                    </a:cubicBezTo>
                    <a:cubicBezTo>
                      <a:pt x="54" y="292"/>
                      <a:pt x="104" y="271"/>
                      <a:pt x="104" y="246"/>
                    </a:cubicBezTo>
                    <a:lnTo>
                      <a:pt x="104" y="45"/>
                    </a:lnTo>
                    <a:cubicBezTo>
                      <a:pt x="104" y="20"/>
                      <a:pt x="83" y="0"/>
                      <a:pt x="58" y="0"/>
                    </a:cubicBezTo>
                    <a:lnTo>
                      <a:pt x="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39" name="Freeform 9">
                <a:extLst>
                  <a:ext uri="{FF2B5EF4-FFF2-40B4-BE49-F238E27FC236}">
                    <a16:creationId xmlns:a16="http://schemas.microsoft.com/office/drawing/2014/main" id="{75EA8C23-9682-9F47-B259-460E019A0C31}"/>
                  </a:ext>
                </a:extLst>
              </p:cNvPr>
              <p:cNvSpPr>
                <a:spLocks noChangeArrowheads="1"/>
              </p:cNvSpPr>
              <p:nvPr/>
            </p:nvSpPr>
            <p:spPr bwMode="auto">
              <a:xfrm>
                <a:off x="3297238" y="4679950"/>
                <a:ext cx="92075" cy="92075"/>
              </a:xfrm>
              <a:custGeom>
                <a:avLst/>
                <a:gdLst>
                  <a:gd name="T0" fmla="*/ 6449 w 257"/>
                  <a:gd name="T1" fmla="*/ 9711 h 256"/>
                  <a:gd name="T2" fmla="*/ 6449 w 257"/>
                  <a:gd name="T3" fmla="*/ 9711 h 256"/>
                  <a:gd name="T4" fmla="*/ 6449 w 257"/>
                  <a:gd name="T5" fmla="*/ 32370 h 256"/>
                  <a:gd name="T6" fmla="*/ 57681 w 257"/>
                  <a:gd name="T7" fmla="*/ 84162 h 256"/>
                  <a:gd name="T8" fmla="*/ 57681 w 257"/>
                  <a:gd name="T9" fmla="*/ 84162 h 256"/>
                  <a:gd name="T10" fmla="*/ 78461 w 257"/>
                  <a:gd name="T11" fmla="*/ 87399 h 256"/>
                  <a:gd name="T12" fmla="*/ 82760 w 257"/>
                  <a:gd name="T13" fmla="*/ 82724 h 256"/>
                  <a:gd name="T14" fmla="*/ 87059 w 257"/>
                  <a:gd name="T15" fmla="*/ 78408 h 256"/>
                  <a:gd name="T16" fmla="*/ 87059 w 257"/>
                  <a:gd name="T17" fmla="*/ 78408 h 256"/>
                  <a:gd name="T18" fmla="*/ 83835 w 257"/>
                  <a:gd name="T19" fmla="*/ 57907 h 256"/>
                  <a:gd name="T20" fmla="*/ 32961 w 257"/>
                  <a:gd name="T21" fmla="*/ 6114 h 256"/>
                  <a:gd name="T22" fmla="*/ 32961 w 257"/>
                  <a:gd name="T23" fmla="*/ 6114 h 256"/>
                  <a:gd name="T24" fmla="*/ 10032 w 257"/>
                  <a:gd name="T25" fmla="*/ 6114 h 256"/>
                  <a:gd name="T26" fmla="*/ 6449 w 257"/>
                  <a:gd name="T27" fmla="*/ 971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18" y="27"/>
                    </a:moveTo>
                    <a:lnTo>
                      <a:pt x="18" y="27"/>
                    </a:lnTo>
                    <a:cubicBezTo>
                      <a:pt x="0" y="44"/>
                      <a:pt x="0" y="73"/>
                      <a:pt x="18" y="90"/>
                    </a:cubicBezTo>
                    <a:lnTo>
                      <a:pt x="161" y="234"/>
                    </a:lnTo>
                    <a:cubicBezTo>
                      <a:pt x="179" y="251"/>
                      <a:pt x="205" y="255"/>
                      <a:pt x="219" y="243"/>
                    </a:cubicBezTo>
                    <a:lnTo>
                      <a:pt x="231" y="230"/>
                    </a:lnTo>
                    <a:lnTo>
                      <a:pt x="243" y="218"/>
                    </a:lnTo>
                    <a:cubicBezTo>
                      <a:pt x="256" y="204"/>
                      <a:pt x="252" y="178"/>
                      <a:pt x="234" y="161"/>
                    </a:cubicBezTo>
                    <a:lnTo>
                      <a:pt x="92" y="17"/>
                    </a:lnTo>
                    <a:cubicBezTo>
                      <a:pt x="74" y="0"/>
                      <a:pt x="45" y="0"/>
                      <a:pt x="28" y="17"/>
                    </a:cubicBezTo>
                    <a:lnTo>
                      <a:pt x="18"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40" name="Freeform 10">
                <a:extLst>
                  <a:ext uri="{FF2B5EF4-FFF2-40B4-BE49-F238E27FC236}">
                    <a16:creationId xmlns:a16="http://schemas.microsoft.com/office/drawing/2014/main" id="{2D1ADEEB-06F0-CE40-BAA2-DB40B4017CFD}"/>
                  </a:ext>
                </a:extLst>
              </p:cNvPr>
              <p:cNvSpPr>
                <a:spLocks noChangeArrowheads="1"/>
              </p:cNvSpPr>
              <p:nvPr/>
            </p:nvSpPr>
            <p:spPr bwMode="auto">
              <a:xfrm>
                <a:off x="3451225" y="4316413"/>
                <a:ext cx="106363" cy="38100"/>
              </a:xfrm>
              <a:custGeom>
                <a:avLst/>
                <a:gdLst>
                  <a:gd name="T0" fmla="*/ 0 w 294"/>
                  <a:gd name="T1" fmla="*/ 21046 h 105"/>
                  <a:gd name="T2" fmla="*/ 0 w 294"/>
                  <a:gd name="T3" fmla="*/ 21046 h 105"/>
                  <a:gd name="T4" fmla="*/ 16642 w 294"/>
                  <a:gd name="T5" fmla="*/ 37374 h 105"/>
                  <a:gd name="T6" fmla="*/ 89721 w 294"/>
                  <a:gd name="T7" fmla="*/ 37737 h 105"/>
                  <a:gd name="T8" fmla="*/ 89721 w 294"/>
                  <a:gd name="T9" fmla="*/ 37737 h 105"/>
                  <a:gd name="T10" fmla="*/ 106001 w 294"/>
                  <a:gd name="T11" fmla="*/ 25037 h 105"/>
                  <a:gd name="T12" fmla="*/ 106001 w 294"/>
                  <a:gd name="T13" fmla="*/ 25037 h 105"/>
                  <a:gd name="T14" fmla="*/ 89721 w 294"/>
                  <a:gd name="T15" fmla="*/ 0 h 105"/>
                  <a:gd name="T16" fmla="*/ 16642 w 294"/>
                  <a:gd name="T17" fmla="*/ 0 h 105"/>
                  <a:gd name="T18" fmla="*/ 16642 w 294"/>
                  <a:gd name="T19" fmla="*/ 0 h 105"/>
                  <a:gd name="T20" fmla="*/ 0 w 294"/>
                  <a:gd name="T21" fmla="*/ 16329 h 105"/>
                  <a:gd name="T22" fmla="*/ 0 w 294"/>
                  <a:gd name="T23" fmla="*/ 21046 h 1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5">
                    <a:moveTo>
                      <a:pt x="0" y="58"/>
                    </a:moveTo>
                    <a:lnTo>
                      <a:pt x="0" y="58"/>
                    </a:lnTo>
                    <a:cubicBezTo>
                      <a:pt x="0" y="83"/>
                      <a:pt x="21" y="103"/>
                      <a:pt x="46" y="103"/>
                    </a:cubicBezTo>
                    <a:lnTo>
                      <a:pt x="248" y="104"/>
                    </a:lnTo>
                    <a:cubicBezTo>
                      <a:pt x="272" y="104"/>
                      <a:pt x="293" y="88"/>
                      <a:pt x="293" y="69"/>
                    </a:cubicBezTo>
                    <a:cubicBezTo>
                      <a:pt x="293" y="50"/>
                      <a:pt x="272" y="0"/>
                      <a:pt x="248" y="0"/>
                    </a:cubicBezTo>
                    <a:lnTo>
                      <a:pt x="46" y="0"/>
                    </a:lnTo>
                    <a:cubicBezTo>
                      <a:pt x="21" y="0"/>
                      <a:pt x="0" y="21"/>
                      <a:pt x="0" y="45"/>
                    </a:cubicBez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41" name="Freeform 11">
                <a:extLst>
                  <a:ext uri="{FF2B5EF4-FFF2-40B4-BE49-F238E27FC236}">
                    <a16:creationId xmlns:a16="http://schemas.microsoft.com/office/drawing/2014/main" id="{7C526D28-1B62-7F48-B3FF-EB5BFAA808BE}"/>
                  </a:ext>
                </a:extLst>
              </p:cNvPr>
              <p:cNvSpPr>
                <a:spLocks noChangeArrowheads="1"/>
              </p:cNvSpPr>
              <p:nvPr/>
            </p:nvSpPr>
            <p:spPr bwMode="auto">
              <a:xfrm>
                <a:off x="3297238" y="3898900"/>
                <a:ext cx="92075" cy="92075"/>
              </a:xfrm>
              <a:custGeom>
                <a:avLst/>
                <a:gdLst>
                  <a:gd name="T0" fmla="*/ 10032 w 257"/>
                  <a:gd name="T1" fmla="*/ 85601 h 256"/>
                  <a:gd name="T2" fmla="*/ 10032 w 257"/>
                  <a:gd name="T3" fmla="*/ 85601 h 256"/>
                  <a:gd name="T4" fmla="*/ 32961 w 257"/>
                  <a:gd name="T5" fmla="*/ 85601 h 256"/>
                  <a:gd name="T6" fmla="*/ 84193 w 257"/>
                  <a:gd name="T7" fmla="*/ 33809 h 256"/>
                  <a:gd name="T8" fmla="*/ 84193 w 257"/>
                  <a:gd name="T9" fmla="*/ 33809 h 256"/>
                  <a:gd name="T10" fmla="*/ 87059 w 257"/>
                  <a:gd name="T11" fmla="*/ 13308 h 256"/>
                  <a:gd name="T12" fmla="*/ 82760 w 257"/>
                  <a:gd name="T13" fmla="*/ 8632 h 256"/>
                  <a:gd name="T14" fmla="*/ 78461 w 257"/>
                  <a:gd name="T15" fmla="*/ 4676 h 256"/>
                  <a:gd name="T16" fmla="*/ 78461 w 257"/>
                  <a:gd name="T17" fmla="*/ 4676 h 256"/>
                  <a:gd name="T18" fmla="*/ 57681 w 257"/>
                  <a:gd name="T19" fmla="*/ 7553 h 256"/>
                  <a:gd name="T20" fmla="*/ 6449 w 257"/>
                  <a:gd name="T21" fmla="*/ 58986 h 256"/>
                  <a:gd name="T22" fmla="*/ 6449 w 257"/>
                  <a:gd name="T23" fmla="*/ 58986 h 256"/>
                  <a:gd name="T24" fmla="*/ 6449 w 257"/>
                  <a:gd name="T25" fmla="*/ 82004 h 256"/>
                  <a:gd name="T26" fmla="*/ 10032 w 257"/>
                  <a:gd name="T27" fmla="*/ 8560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28" y="238"/>
                    </a:moveTo>
                    <a:lnTo>
                      <a:pt x="28" y="238"/>
                    </a:lnTo>
                    <a:cubicBezTo>
                      <a:pt x="45" y="255"/>
                      <a:pt x="74" y="255"/>
                      <a:pt x="92" y="238"/>
                    </a:cubicBezTo>
                    <a:lnTo>
                      <a:pt x="235" y="94"/>
                    </a:lnTo>
                    <a:cubicBezTo>
                      <a:pt x="252" y="77"/>
                      <a:pt x="256" y="51"/>
                      <a:pt x="243" y="37"/>
                    </a:cubicBezTo>
                    <a:lnTo>
                      <a:pt x="231" y="24"/>
                    </a:lnTo>
                    <a:lnTo>
                      <a:pt x="219" y="13"/>
                    </a:lnTo>
                    <a:cubicBezTo>
                      <a:pt x="205" y="0"/>
                      <a:pt x="179" y="3"/>
                      <a:pt x="161" y="21"/>
                    </a:cubicBezTo>
                    <a:lnTo>
                      <a:pt x="18" y="164"/>
                    </a:lnTo>
                    <a:cubicBezTo>
                      <a:pt x="0" y="182"/>
                      <a:pt x="0" y="211"/>
                      <a:pt x="18" y="228"/>
                    </a:cubicBezTo>
                    <a:lnTo>
                      <a:pt x="28"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42" name="Freeform 12">
                <a:extLst>
                  <a:ext uri="{FF2B5EF4-FFF2-40B4-BE49-F238E27FC236}">
                    <a16:creationId xmlns:a16="http://schemas.microsoft.com/office/drawing/2014/main" id="{783D262F-77AB-944E-9BE2-9174BF614790}"/>
                  </a:ext>
                </a:extLst>
              </p:cNvPr>
              <p:cNvSpPr>
                <a:spLocks noChangeArrowheads="1"/>
              </p:cNvSpPr>
              <p:nvPr/>
            </p:nvSpPr>
            <p:spPr bwMode="auto">
              <a:xfrm>
                <a:off x="2933700" y="3730625"/>
                <a:ext cx="38100" cy="104775"/>
              </a:xfrm>
              <a:custGeom>
                <a:avLst/>
                <a:gdLst>
                  <a:gd name="T0" fmla="*/ 21046 w 105"/>
                  <a:gd name="T1" fmla="*/ 104417 h 293"/>
                  <a:gd name="T2" fmla="*/ 21046 w 105"/>
                  <a:gd name="T3" fmla="*/ 104417 h 293"/>
                  <a:gd name="T4" fmla="*/ 37737 w 105"/>
                  <a:gd name="T5" fmla="*/ 88326 h 293"/>
                  <a:gd name="T6" fmla="*/ 37737 w 105"/>
                  <a:gd name="T7" fmla="*/ 16449 h 293"/>
                  <a:gd name="T8" fmla="*/ 37737 w 105"/>
                  <a:gd name="T9" fmla="*/ 16449 h 293"/>
                  <a:gd name="T10" fmla="*/ 25037 w 105"/>
                  <a:gd name="T11" fmla="*/ 0 h 293"/>
                  <a:gd name="T12" fmla="*/ 25037 w 105"/>
                  <a:gd name="T13" fmla="*/ 0 h 293"/>
                  <a:gd name="T14" fmla="*/ 0 w 105"/>
                  <a:gd name="T15" fmla="*/ 16449 h 293"/>
                  <a:gd name="T16" fmla="*/ 0 w 105"/>
                  <a:gd name="T17" fmla="*/ 88326 h 293"/>
                  <a:gd name="T18" fmla="*/ 0 w 105"/>
                  <a:gd name="T19" fmla="*/ 88326 h 293"/>
                  <a:gd name="T20" fmla="*/ 16329 w 105"/>
                  <a:gd name="T21" fmla="*/ 104417 h 293"/>
                  <a:gd name="T22" fmla="*/ 21046 w 105"/>
                  <a:gd name="T23" fmla="*/ 104417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58" y="292"/>
                    </a:moveTo>
                    <a:lnTo>
                      <a:pt x="58" y="292"/>
                    </a:lnTo>
                    <a:cubicBezTo>
                      <a:pt x="83" y="292"/>
                      <a:pt x="104" y="272"/>
                      <a:pt x="104" y="247"/>
                    </a:cubicBezTo>
                    <a:lnTo>
                      <a:pt x="104" y="46"/>
                    </a:lnTo>
                    <a:cubicBezTo>
                      <a:pt x="104" y="21"/>
                      <a:pt x="88" y="1"/>
                      <a:pt x="69" y="0"/>
                    </a:cubicBezTo>
                    <a:cubicBezTo>
                      <a:pt x="50" y="0"/>
                      <a:pt x="0" y="21"/>
                      <a:pt x="0" y="46"/>
                    </a:cubicBezTo>
                    <a:lnTo>
                      <a:pt x="0" y="247"/>
                    </a:lnTo>
                    <a:cubicBezTo>
                      <a:pt x="0" y="272"/>
                      <a:pt x="20" y="292"/>
                      <a:pt x="45" y="292"/>
                    </a:cubicBezTo>
                    <a:lnTo>
                      <a:pt x="58" y="2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43" name="Freeform 13">
                <a:extLst>
                  <a:ext uri="{FF2B5EF4-FFF2-40B4-BE49-F238E27FC236}">
                    <a16:creationId xmlns:a16="http://schemas.microsoft.com/office/drawing/2014/main" id="{70D5E453-A611-B647-A5E5-83F0BADFBA1D}"/>
                  </a:ext>
                </a:extLst>
              </p:cNvPr>
              <p:cNvSpPr>
                <a:spLocks noChangeArrowheads="1"/>
              </p:cNvSpPr>
              <p:nvPr/>
            </p:nvSpPr>
            <p:spPr bwMode="auto">
              <a:xfrm>
                <a:off x="2760663" y="4143375"/>
                <a:ext cx="250825" cy="250825"/>
              </a:xfrm>
              <a:custGeom>
                <a:avLst/>
                <a:gdLst>
                  <a:gd name="T0" fmla="*/ 237529 w 698"/>
                  <a:gd name="T1" fmla="*/ 185064 h 698"/>
                  <a:gd name="T2" fmla="*/ 237529 w 698"/>
                  <a:gd name="T3" fmla="*/ 185064 h 698"/>
                  <a:gd name="T4" fmla="*/ 237529 w 698"/>
                  <a:gd name="T5" fmla="*/ 231420 h 698"/>
                  <a:gd name="T6" fmla="*/ 230702 w 698"/>
                  <a:gd name="T7" fmla="*/ 237888 h 698"/>
                  <a:gd name="T8" fmla="*/ 230702 w 698"/>
                  <a:gd name="T9" fmla="*/ 237888 h 698"/>
                  <a:gd name="T10" fmla="*/ 185064 w 698"/>
                  <a:gd name="T11" fmla="*/ 237888 h 698"/>
                  <a:gd name="T12" fmla="*/ 23717 w 698"/>
                  <a:gd name="T13" fmla="*/ 76901 h 698"/>
                  <a:gd name="T14" fmla="*/ 23717 w 698"/>
                  <a:gd name="T15" fmla="*/ 76901 h 698"/>
                  <a:gd name="T16" fmla="*/ 0 w 698"/>
                  <a:gd name="T17" fmla="*/ 26951 h 698"/>
                  <a:gd name="T18" fmla="*/ 0 w 698"/>
                  <a:gd name="T19" fmla="*/ 26951 h 698"/>
                  <a:gd name="T20" fmla="*/ 26592 w 698"/>
                  <a:gd name="T21" fmla="*/ 719 h 698"/>
                  <a:gd name="T22" fmla="*/ 26592 w 698"/>
                  <a:gd name="T23" fmla="*/ 719 h 698"/>
                  <a:gd name="T24" fmla="*/ 76182 w 698"/>
                  <a:gd name="T25" fmla="*/ 24076 h 698"/>
                  <a:gd name="T26" fmla="*/ 237529 w 698"/>
                  <a:gd name="T27" fmla="*/ 185064 h 6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98" h="698">
                    <a:moveTo>
                      <a:pt x="661" y="515"/>
                    </a:moveTo>
                    <a:lnTo>
                      <a:pt x="661" y="515"/>
                    </a:lnTo>
                    <a:cubicBezTo>
                      <a:pt x="697" y="551"/>
                      <a:pt x="697" y="608"/>
                      <a:pt x="661" y="644"/>
                    </a:cubicBezTo>
                    <a:lnTo>
                      <a:pt x="642" y="662"/>
                    </a:lnTo>
                    <a:cubicBezTo>
                      <a:pt x="608" y="697"/>
                      <a:pt x="550" y="697"/>
                      <a:pt x="515" y="662"/>
                    </a:cubicBezTo>
                    <a:lnTo>
                      <a:pt x="66" y="214"/>
                    </a:lnTo>
                    <a:cubicBezTo>
                      <a:pt x="31" y="178"/>
                      <a:pt x="2" y="116"/>
                      <a:pt x="0" y="75"/>
                    </a:cubicBezTo>
                    <a:cubicBezTo>
                      <a:pt x="0" y="34"/>
                      <a:pt x="33" y="0"/>
                      <a:pt x="74" y="2"/>
                    </a:cubicBezTo>
                    <a:cubicBezTo>
                      <a:pt x="115" y="2"/>
                      <a:pt x="177" y="32"/>
                      <a:pt x="212" y="67"/>
                    </a:cubicBezTo>
                    <a:lnTo>
                      <a:pt x="661" y="5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44" name="Freeform 14">
                <a:extLst>
                  <a:ext uri="{FF2B5EF4-FFF2-40B4-BE49-F238E27FC236}">
                    <a16:creationId xmlns:a16="http://schemas.microsoft.com/office/drawing/2014/main" id="{5F5637F0-D450-EF4D-BCC4-8DA056E5A90E}"/>
                  </a:ext>
                </a:extLst>
              </p:cNvPr>
              <p:cNvSpPr>
                <a:spLocks noChangeArrowheads="1"/>
              </p:cNvSpPr>
              <p:nvPr/>
            </p:nvSpPr>
            <p:spPr bwMode="auto">
              <a:xfrm>
                <a:off x="2889250" y="4049713"/>
                <a:ext cx="349250" cy="349250"/>
              </a:xfrm>
              <a:custGeom>
                <a:avLst/>
                <a:gdLst>
                  <a:gd name="T0" fmla="*/ 52154 w 971"/>
                  <a:gd name="T1" fmla="*/ 334518 h 972"/>
                  <a:gd name="T2" fmla="*/ 52154 w 971"/>
                  <a:gd name="T3" fmla="*/ 334518 h 972"/>
                  <a:gd name="T4" fmla="*/ 10071 w 971"/>
                  <a:gd name="T5" fmla="*/ 338471 h 972"/>
                  <a:gd name="T6" fmla="*/ 10071 w 971"/>
                  <a:gd name="T7" fmla="*/ 338471 h 972"/>
                  <a:gd name="T8" fmla="*/ 14387 w 971"/>
                  <a:gd name="T9" fmla="*/ 296431 h 972"/>
                  <a:gd name="T10" fmla="*/ 287745 w 971"/>
                  <a:gd name="T11" fmla="*/ 23715 h 972"/>
                  <a:gd name="T12" fmla="*/ 287745 w 971"/>
                  <a:gd name="T13" fmla="*/ 23715 h 972"/>
                  <a:gd name="T14" fmla="*/ 329827 w 971"/>
                  <a:gd name="T15" fmla="*/ 359 h 972"/>
                  <a:gd name="T16" fmla="*/ 329827 w 971"/>
                  <a:gd name="T17" fmla="*/ 359 h 972"/>
                  <a:gd name="T18" fmla="*/ 348890 w 971"/>
                  <a:gd name="T19" fmla="*/ 19403 h 972"/>
                  <a:gd name="T20" fmla="*/ 348890 w 971"/>
                  <a:gd name="T21" fmla="*/ 19403 h 972"/>
                  <a:gd name="T22" fmla="*/ 325511 w 971"/>
                  <a:gd name="T23" fmla="*/ 61801 h 972"/>
                  <a:gd name="T24" fmla="*/ 52154 w 971"/>
                  <a:gd name="T25" fmla="*/ 334518 h 9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1" h="972">
                    <a:moveTo>
                      <a:pt x="145" y="931"/>
                    </a:moveTo>
                    <a:lnTo>
                      <a:pt x="145" y="931"/>
                    </a:lnTo>
                    <a:cubicBezTo>
                      <a:pt x="110" y="966"/>
                      <a:pt x="58" y="971"/>
                      <a:pt x="28" y="942"/>
                    </a:cubicBezTo>
                    <a:cubicBezTo>
                      <a:pt x="0" y="913"/>
                      <a:pt x="4" y="861"/>
                      <a:pt x="40" y="825"/>
                    </a:cubicBezTo>
                    <a:lnTo>
                      <a:pt x="800" y="66"/>
                    </a:lnTo>
                    <a:cubicBezTo>
                      <a:pt x="834" y="31"/>
                      <a:pt x="888" y="1"/>
                      <a:pt x="917" y="1"/>
                    </a:cubicBezTo>
                    <a:cubicBezTo>
                      <a:pt x="947" y="0"/>
                      <a:pt x="970" y="24"/>
                      <a:pt x="970" y="54"/>
                    </a:cubicBezTo>
                    <a:cubicBezTo>
                      <a:pt x="969" y="84"/>
                      <a:pt x="940" y="136"/>
                      <a:pt x="905" y="172"/>
                    </a:cubicBezTo>
                    <a:lnTo>
                      <a:pt x="145" y="9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81" name="Group 4">
              <a:extLst>
                <a:ext uri="{FF2B5EF4-FFF2-40B4-BE49-F238E27FC236}">
                  <a16:creationId xmlns:a16="http://schemas.microsoft.com/office/drawing/2014/main" id="{55A168CE-F32B-CF47-AD06-BD76C47DF6F5}"/>
                </a:ext>
              </a:extLst>
            </p:cNvPr>
            <p:cNvGrpSpPr>
              <a:grpSpLocks/>
            </p:cNvGrpSpPr>
            <p:nvPr/>
          </p:nvGrpSpPr>
          <p:grpSpPr bwMode="auto">
            <a:xfrm>
              <a:off x="4752284" y="4443994"/>
              <a:ext cx="2250956" cy="1241410"/>
              <a:chOff x="5265738" y="5084763"/>
              <a:chExt cx="2481262" cy="1368425"/>
            </a:xfrm>
            <a:solidFill>
              <a:schemeClr val="accent3">
                <a:lumMod val="75000"/>
              </a:schemeClr>
            </a:solidFill>
          </p:grpSpPr>
          <p:sp>
            <p:nvSpPr>
              <p:cNvPr id="221" name="Freeform 20">
                <a:extLst>
                  <a:ext uri="{FF2B5EF4-FFF2-40B4-BE49-F238E27FC236}">
                    <a16:creationId xmlns:a16="http://schemas.microsoft.com/office/drawing/2014/main" id="{2FCC9248-9273-B54E-99F5-04FE885C943D}"/>
                  </a:ext>
                </a:extLst>
              </p:cNvPr>
              <p:cNvSpPr>
                <a:spLocks noChangeArrowheads="1"/>
              </p:cNvSpPr>
              <p:nvPr/>
            </p:nvSpPr>
            <p:spPr bwMode="auto">
              <a:xfrm>
                <a:off x="7173913"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22" name="Freeform 25">
                <a:extLst>
                  <a:ext uri="{FF2B5EF4-FFF2-40B4-BE49-F238E27FC236}">
                    <a16:creationId xmlns:a16="http://schemas.microsoft.com/office/drawing/2014/main" id="{3F9BAD86-FD8B-0546-9398-33AEFF3B8891}"/>
                  </a:ext>
                </a:extLst>
              </p:cNvPr>
              <p:cNvSpPr>
                <a:spLocks noChangeArrowheads="1"/>
              </p:cNvSpPr>
              <p:nvPr/>
            </p:nvSpPr>
            <p:spPr bwMode="auto">
              <a:xfrm>
                <a:off x="5627688" y="5230813"/>
                <a:ext cx="180975" cy="180975"/>
              </a:xfrm>
              <a:custGeom>
                <a:avLst/>
                <a:gdLst>
                  <a:gd name="T0" fmla="*/ 0 w 501"/>
                  <a:gd name="T1" fmla="*/ 180614 h 501"/>
                  <a:gd name="T2" fmla="*/ 180614 w 501"/>
                  <a:gd name="T3" fmla="*/ 0 h 501"/>
                  <a:gd name="T4" fmla="*/ 0 w 501"/>
                  <a:gd name="T5" fmla="*/ 0 h 501"/>
                  <a:gd name="T6" fmla="*/ 0 w 501"/>
                  <a:gd name="T7" fmla="*/ 180614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1">
                    <a:moveTo>
                      <a:pt x="0" y="500"/>
                    </a:moveTo>
                    <a:lnTo>
                      <a:pt x="500" y="0"/>
                    </a:lnTo>
                    <a:lnTo>
                      <a:pt x="0" y="0"/>
                    </a:lnTo>
                    <a:lnTo>
                      <a:pt x="0" y="5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23" name="Freeform 26">
                <a:extLst>
                  <a:ext uri="{FF2B5EF4-FFF2-40B4-BE49-F238E27FC236}">
                    <a16:creationId xmlns:a16="http://schemas.microsoft.com/office/drawing/2014/main" id="{1F98110C-CFBD-F541-B2D4-8F2D41668093}"/>
                  </a:ext>
                </a:extLst>
              </p:cNvPr>
              <p:cNvSpPr>
                <a:spLocks noChangeArrowheads="1"/>
              </p:cNvSpPr>
              <p:nvPr/>
            </p:nvSpPr>
            <p:spPr bwMode="auto">
              <a:xfrm>
                <a:off x="5627688" y="5884863"/>
                <a:ext cx="180975" cy="180975"/>
              </a:xfrm>
              <a:custGeom>
                <a:avLst/>
                <a:gdLst>
                  <a:gd name="T0" fmla="*/ 180614 w 501"/>
                  <a:gd name="T1" fmla="*/ 180614 h 502"/>
                  <a:gd name="T2" fmla="*/ 0 w 501"/>
                  <a:gd name="T3" fmla="*/ 0 h 502"/>
                  <a:gd name="T4" fmla="*/ 0 w 501"/>
                  <a:gd name="T5" fmla="*/ 180614 h 502"/>
                  <a:gd name="T6" fmla="*/ 180614 w 501"/>
                  <a:gd name="T7" fmla="*/ 180614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2">
                    <a:moveTo>
                      <a:pt x="500" y="501"/>
                    </a:moveTo>
                    <a:lnTo>
                      <a:pt x="0" y="0"/>
                    </a:lnTo>
                    <a:lnTo>
                      <a:pt x="0" y="501"/>
                    </a:lnTo>
                    <a:lnTo>
                      <a:pt x="500" y="5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24" name="Freeform 27">
                <a:extLst>
                  <a:ext uri="{FF2B5EF4-FFF2-40B4-BE49-F238E27FC236}">
                    <a16:creationId xmlns:a16="http://schemas.microsoft.com/office/drawing/2014/main" id="{40A42C19-0DEF-E446-A734-10DC602576AA}"/>
                  </a:ext>
                </a:extLst>
              </p:cNvPr>
              <p:cNvSpPr>
                <a:spLocks noChangeArrowheads="1"/>
              </p:cNvSpPr>
              <p:nvPr/>
            </p:nvSpPr>
            <p:spPr bwMode="auto">
              <a:xfrm>
                <a:off x="7432675" y="5884863"/>
                <a:ext cx="180975" cy="180975"/>
              </a:xfrm>
              <a:custGeom>
                <a:avLst/>
                <a:gdLst>
                  <a:gd name="T0" fmla="*/ 180614 w 502"/>
                  <a:gd name="T1" fmla="*/ 0 h 502"/>
                  <a:gd name="T2" fmla="*/ 0 w 502"/>
                  <a:gd name="T3" fmla="*/ 180614 h 502"/>
                  <a:gd name="T4" fmla="*/ 180614 w 502"/>
                  <a:gd name="T5" fmla="*/ 180614 h 502"/>
                  <a:gd name="T6" fmla="*/ 180614 w 502"/>
                  <a:gd name="T7" fmla="*/ 0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2">
                    <a:moveTo>
                      <a:pt x="501" y="0"/>
                    </a:moveTo>
                    <a:lnTo>
                      <a:pt x="0" y="501"/>
                    </a:lnTo>
                    <a:lnTo>
                      <a:pt x="501" y="501"/>
                    </a:lnTo>
                    <a:lnTo>
                      <a:pt x="5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25" name="Freeform 15">
                <a:extLst>
                  <a:ext uri="{FF2B5EF4-FFF2-40B4-BE49-F238E27FC236}">
                    <a16:creationId xmlns:a16="http://schemas.microsoft.com/office/drawing/2014/main" id="{FFB2DB56-9993-BB44-9F28-AF9EDF281088}"/>
                  </a:ext>
                </a:extLst>
              </p:cNvPr>
              <p:cNvSpPr>
                <a:spLocks noChangeArrowheads="1"/>
              </p:cNvSpPr>
              <p:nvPr/>
            </p:nvSpPr>
            <p:spPr bwMode="auto">
              <a:xfrm>
                <a:off x="5265738" y="5329238"/>
                <a:ext cx="2252662" cy="1123950"/>
              </a:xfrm>
              <a:custGeom>
                <a:avLst/>
                <a:gdLst>
                  <a:gd name="T0" fmla="*/ 2219905 w 6258"/>
                  <a:gd name="T1" fmla="*/ 1123590 h 3124"/>
                  <a:gd name="T2" fmla="*/ 64794 w 6258"/>
                  <a:gd name="T3" fmla="*/ 1123590 h 3124"/>
                  <a:gd name="T4" fmla="*/ 64794 w 6258"/>
                  <a:gd name="T5" fmla="*/ 1123590 h 3124"/>
                  <a:gd name="T6" fmla="*/ 0 w 6258"/>
                  <a:gd name="T7" fmla="*/ 1058470 h 3124"/>
                  <a:gd name="T8" fmla="*/ 0 w 6258"/>
                  <a:gd name="T9" fmla="*/ 32380 h 3124"/>
                  <a:gd name="T10" fmla="*/ 0 w 6258"/>
                  <a:gd name="T11" fmla="*/ 32380 h 3124"/>
                  <a:gd name="T12" fmla="*/ 32397 w 6258"/>
                  <a:gd name="T13" fmla="*/ 0 h 3124"/>
                  <a:gd name="T14" fmla="*/ 32397 w 6258"/>
                  <a:gd name="T15" fmla="*/ 0 h 3124"/>
                  <a:gd name="T16" fmla="*/ 64794 w 6258"/>
                  <a:gd name="T17" fmla="*/ 32380 h 3124"/>
                  <a:gd name="T18" fmla="*/ 64794 w 6258"/>
                  <a:gd name="T19" fmla="*/ 1058470 h 3124"/>
                  <a:gd name="T20" fmla="*/ 2219905 w 6258"/>
                  <a:gd name="T21" fmla="*/ 1058470 h 3124"/>
                  <a:gd name="T22" fmla="*/ 2219905 w 6258"/>
                  <a:gd name="T23" fmla="*/ 1058470 h 3124"/>
                  <a:gd name="T24" fmla="*/ 2252302 w 6258"/>
                  <a:gd name="T25" fmla="*/ 1090850 h 3124"/>
                  <a:gd name="T26" fmla="*/ 2252302 w 6258"/>
                  <a:gd name="T27" fmla="*/ 1090850 h 3124"/>
                  <a:gd name="T28" fmla="*/ 2219905 w 6258"/>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58" h="3124">
                    <a:moveTo>
                      <a:pt x="6167" y="3123"/>
                    </a:moveTo>
                    <a:lnTo>
                      <a:pt x="180" y="3123"/>
                    </a:lnTo>
                    <a:cubicBezTo>
                      <a:pt x="81" y="3123"/>
                      <a:pt x="0" y="3042"/>
                      <a:pt x="0" y="2942"/>
                    </a:cubicBezTo>
                    <a:lnTo>
                      <a:pt x="0" y="90"/>
                    </a:lnTo>
                    <a:cubicBezTo>
                      <a:pt x="0" y="40"/>
                      <a:pt x="40" y="0"/>
                      <a:pt x="90" y="0"/>
                    </a:cubicBezTo>
                    <a:cubicBezTo>
                      <a:pt x="140" y="0"/>
                      <a:pt x="180" y="40"/>
                      <a:pt x="180" y="90"/>
                    </a:cubicBezTo>
                    <a:lnTo>
                      <a:pt x="180" y="2942"/>
                    </a:lnTo>
                    <a:lnTo>
                      <a:pt x="6167" y="2942"/>
                    </a:lnTo>
                    <a:cubicBezTo>
                      <a:pt x="6217" y="2942"/>
                      <a:pt x="6257" y="2982"/>
                      <a:pt x="6257" y="3032"/>
                    </a:cubicBezTo>
                    <a:cubicBezTo>
                      <a:pt x="6257" y="3082"/>
                      <a:pt x="6217" y="3123"/>
                      <a:pt x="6167"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26" name="Freeform 16">
                <a:extLst>
                  <a:ext uri="{FF2B5EF4-FFF2-40B4-BE49-F238E27FC236}">
                    <a16:creationId xmlns:a16="http://schemas.microsoft.com/office/drawing/2014/main" id="{DF0C7E35-594C-6641-9C92-6336FBEE9862}"/>
                  </a:ext>
                </a:extLst>
              </p:cNvPr>
              <p:cNvSpPr>
                <a:spLocks noChangeArrowheads="1"/>
              </p:cNvSpPr>
              <p:nvPr/>
            </p:nvSpPr>
            <p:spPr bwMode="auto">
              <a:xfrm>
                <a:off x="5380038" y="5214938"/>
                <a:ext cx="2254250" cy="1123950"/>
              </a:xfrm>
              <a:custGeom>
                <a:avLst/>
                <a:gdLst>
                  <a:gd name="T0" fmla="*/ 2221120 w 6260"/>
                  <a:gd name="T1" fmla="*/ 1123590 h 3124"/>
                  <a:gd name="T2" fmla="*/ 65179 w 6260"/>
                  <a:gd name="T3" fmla="*/ 1123590 h 3124"/>
                  <a:gd name="T4" fmla="*/ 65179 w 6260"/>
                  <a:gd name="T5" fmla="*/ 1123590 h 3124"/>
                  <a:gd name="T6" fmla="*/ 0 w 6260"/>
                  <a:gd name="T7" fmla="*/ 1058470 h 3124"/>
                  <a:gd name="T8" fmla="*/ 0 w 6260"/>
                  <a:gd name="T9" fmla="*/ 32740 h 3124"/>
                  <a:gd name="T10" fmla="*/ 0 w 6260"/>
                  <a:gd name="T11" fmla="*/ 32740 h 3124"/>
                  <a:gd name="T12" fmla="*/ 32769 w 6260"/>
                  <a:gd name="T13" fmla="*/ 0 h 3124"/>
                  <a:gd name="T14" fmla="*/ 32769 w 6260"/>
                  <a:gd name="T15" fmla="*/ 0 h 3124"/>
                  <a:gd name="T16" fmla="*/ 65179 w 6260"/>
                  <a:gd name="T17" fmla="*/ 32740 h 3124"/>
                  <a:gd name="T18" fmla="*/ 65179 w 6260"/>
                  <a:gd name="T19" fmla="*/ 1058470 h 3124"/>
                  <a:gd name="T20" fmla="*/ 2221120 w 6260"/>
                  <a:gd name="T21" fmla="*/ 1058470 h 3124"/>
                  <a:gd name="T22" fmla="*/ 2221120 w 6260"/>
                  <a:gd name="T23" fmla="*/ 1058470 h 3124"/>
                  <a:gd name="T24" fmla="*/ 2253890 w 6260"/>
                  <a:gd name="T25" fmla="*/ 1091210 h 3124"/>
                  <a:gd name="T26" fmla="*/ 2253890 w 6260"/>
                  <a:gd name="T27" fmla="*/ 1091210 h 3124"/>
                  <a:gd name="T28" fmla="*/ 2221120 w 6260"/>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0" h="3124">
                    <a:moveTo>
                      <a:pt x="6168" y="3123"/>
                    </a:moveTo>
                    <a:lnTo>
                      <a:pt x="181" y="3123"/>
                    </a:lnTo>
                    <a:cubicBezTo>
                      <a:pt x="81" y="3123"/>
                      <a:pt x="0" y="3042"/>
                      <a:pt x="0" y="2942"/>
                    </a:cubicBezTo>
                    <a:lnTo>
                      <a:pt x="0" y="91"/>
                    </a:lnTo>
                    <a:cubicBezTo>
                      <a:pt x="0" y="41"/>
                      <a:pt x="41" y="0"/>
                      <a:pt x="91" y="0"/>
                    </a:cubicBezTo>
                    <a:cubicBezTo>
                      <a:pt x="141" y="0"/>
                      <a:pt x="181" y="41"/>
                      <a:pt x="181" y="91"/>
                    </a:cubicBezTo>
                    <a:lnTo>
                      <a:pt x="181" y="2942"/>
                    </a:lnTo>
                    <a:lnTo>
                      <a:pt x="6168" y="2942"/>
                    </a:lnTo>
                    <a:cubicBezTo>
                      <a:pt x="6218" y="2942"/>
                      <a:pt x="6259" y="2983"/>
                      <a:pt x="6259" y="3033"/>
                    </a:cubicBezTo>
                    <a:cubicBezTo>
                      <a:pt x="6259" y="3083"/>
                      <a:pt x="6218" y="3123"/>
                      <a:pt x="6168"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27" name="Freeform 17">
                <a:extLst>
                  <a:ext uri="{FF2B5EF4-FFF2-40B4-BE49-F238E27FC236}">
                    <a16:creationId xmlns:a16="http://schemas.microsoft.com/office/drawing/2014/main" id="{840C4813-D586-D143-9F61-9B41905A2EED}"/>
                  </a:ext>
                </a:extLst>
              </p:cNvPr>
              <p:cNvSpPr>
                <a:spLocks noChangeArrowheads="1"/>
              </p:cNvSpPr>
              <p:nvPr/>
            </p:nvSpPr>
            <p:spPr bwMode="auto">
              <a:xfrm>
                <a:off x="5594350" y="5195888"/>
                <a:ext cx="2051050" cy="903287"/>
              </a:xfrm>
              <a:custGeom>
                <a:avLst/>
                <a:gdLst>
                  <a:gd name="T0" fmla="*/ 65141 w 5699"/>
                  <a:gd name="T1" fmla="*/ 65215 h 2507"/>
                  <a:gd name="T2" fmla="*/ 65141 w 5699"/>
                  <a:gd name="T3" fmla="*/ 837711 h 2507"/>
                  <a:gd name="T4" fmla="*/ 1985549 w 5699"/>
                  <a:gd name="T5" fmla="*/ 837711 h 2507"/>
                  <a:gd name="T6" fmla="*/ 1985549 w 5699"/>
                  <a:gd name="T7" fmla="*/ 65215 h 2507"/>
                  <a:gd name="T8" fmla="*/ 65141 w 5699"/>
                  <a:gd name="T9" fmla="*/ 65215 h 2507"/>
                  <a:gd name="T10" fmla="*/ 1985549 w 5699"/>
                  <a:gd name="T11" fmla="*/ 837711 h 2507"/>
                  <a:gd name="T12" fmla="*/ 1985549 w 5699"/>
                  <a:gd name="T13" fmla="*/ 870499 h 2507"/>
                  <a:gd name="T14" fmla="*/ 1985549 w 5699"/>
                  <a:gd name="T15" fmla="*/ 837711 h 2507"/>
                  <a:gd name="T16" fmla="*/ 1985549 w 5699"/>
                  <a:gd name="T17" fmla="*/ 902927 h 2507"/>
                  <a:gd name="T18" fmla="*/ 65141 w 5699"/>
                  <a:gd name="T19" fmla="*/ 902927 h 2507"/>
                  <a:gd name="T20" fmla="*/ 65141 w 5699"/>
                  <a:gd name="T21" fmla="*/ 902927 h 2507"/>
                  <a:gd name="T22" fmla="*/ 0 w 5699"/>
                  <a:gd name="T23" fmla="*/ 837711 h 2507"/>
                  <a:gd name="T24" fmla="*/ 0 w 5699"/>
                  <a:gd name="T25" fmla="*/ 65215 h 2507"/>
                  <a:gd name="T26" fmla="*/ 0 w 5699"/>
                  <a:gd name="T27" fmla="*/ 65215 h 2507"/>
                  <a:gd name="T28" fmla="*/ 65141 w 5699"/>
                  <a:gd name="T29" fmla="*/ 0 h 2507"/>
                  <a:gd name="T30" fmla="*/ 1985549 w 5699"/>
                  <a:gd name="T31" fmla="*/ 0 h 2507"/>
                  <a:gd name="T32" fmla="*/ 1985549 w 5699"/>
                  <a:gd name="T33" fmla="*/ 0 h 2507"/>
                  <a:gd name="T34" fmla="*/ 2050690 w 5699"/>
                  <a:gd name="T35" fmla="*/ 65215 h 2507"/>
                  <a:gd name="T36" fmla="*/ 2050690 w 5699"/>
                  <a:gd name="T37" fmla="*/ 837711 h 2507"/>
                  <a:gd name="T38" fmla="*/ 2050690 w 5699"/>
                  <a:gd name="T39" fmla="*/ 837711 h 2507"/>
                  <a:gd name="T40" fmla="*/ 1985549 w 5699"/>
                  <a:gd name="T41" fmla="*/ 902927 h 25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99" h="2507">
                    <a:moveTo>
                      <a:pt x="181" y="181"/>
                    </a:moveTo>
                    <a:lnTo>
                      <a:pt x="181" y="2325"/>
                    </a:lnTo>
                    <a:lnTo>
                      <a:pt x="5517" y="2325"/>
                    </a:lnTo>
                    <a:lnTo>
                      <a:pt x="5517" y="181"/>
                    </a:lnTo>
                    <a:lnTo>
                      <a:pt x="181" y="181"/>
                    </a:lnTo>
                    <a:close/>
                    <a:moveTo>
                      <a:pt x="5517" y="2325"/>
                    </a:moveTo>
                    <a:lnTo>
                      <a:pt x="5517" y="2416"/>
                    </a:lnTo>
                    <a:lnTo>
                      <a:pt x="5517" y="2325"/>
                    </a:lnTo>
                    <a:close/>
                    <a:moveTo>
                      <a:pt x="5517" y="2506"/>
                    </a:moveTo>
                    <a:lnTo>
                      <a:pt x="181" y="2506"/>
                    </a:lnTo>
                    <a:cubicBezTo>
                      <a:pt x="81" y="2506"/>
                      <a:pt x="0" y="2425"/>
                      <a:pt x="0" y="2325"/>
                    </a:cubicBezTo>
                    <a:lnTo>
                      <a:pt x="0" y="181"/>
                    </a:lnTo>
                    <a:cubicBezTo>
                      <a:pt x="0" y="81"/>
                      <a:pt x="81" y="0"/>
                      <a:pt x="181" y="0"/>
                    </a:cubicBezTo>
                    <a:lnTo>
                      <a:pt x="5517" y="0"/>
                    </a:lnTo>
                    <a:cubicBezTo>
                      <a:pt x="5617" y="0"/>
                      <a:pt x="5698" y="81"/>
                      <a:pt x="5698" y="181"/>
                    </a:cubicBezTo>
                    <a:lnTo>
                      <a:pt x="5698" y="2325"/>
                    </a:lnTo>
                    <a:cubicBezTo>
                      <a:pt x="5698" y="2425"/>
                      <a:pt x="5617" y="2506"/>
                      <a:pt x="5517" y="25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28" name="Freeform 18">
                <a:extLst>
                  <a:ext uri="{FF2B5EF4-FFF2-40B4-BE49-F238E27FC236}">
                    <a16:creationId xmlns:a16="http://schemas.microsoft.com/office/drawing/2014/main" id="{A1B5A633-2AFC-F848-BB36-879CB8765679}"/>
                  </a:ext>
                </a:extLst>
              </p:cNvPr>
              <p:cNvSpPr>
                <a:spLocks noChangeArrowheads="1"/>
              </p:cNvSpPr>
              <p:nvPr/>
            </p:nvSpPr>
            <p:spPr bwMode="auto">
              <a:xfrm>
                <a:off x="5494338" y="5084763"/>
                <a:ext cx="2252662" cy="1123950"/>
              </a:xfrm>
              <a:custGeom>
                <a:avLst/>
                <a:gdLst>
                  <a:gd name="T0" fmla="*/ 65143 w 6259"/>
                  <a:gd name="T1" fmla="*/ 64781 h 3123"/>
                  <a:gd name="T2" fmla="*/ 65143 w 6259"/>
                  <a:gd name="T3" fmla="*/ 1058809 h 3123"/>
                  <a:gd name="T4" fmla="*/ 2187519 w 6259"/>
                  <a:gd name="T5" fmla="*/ 1058809 h 3123"/>
                  <a:gd name="T6" fmla="*/ 2187519 w 6259"/>
                  <a:gd name="T7" fmla="*/ 64781 h 3123"/>
                  <a:gd name="T8" fmla="*/ 65143 w 6259"/>
                  <a:gd name="T9" fmla="*/ 64781 h 3123"/>
                  <a:gd name="T10" fmla="*/ 2187519 w 6259"/>
                  <a:gd name="T11" fmla="*/ 1058809 h 3123"/>
                  <a:gd name="T12" fmla="*/ 2187519 w 6259"/>
                  <a:gd name="T13" fmla="*/ 1091200 h 3123"/>
                  <a:gd name="T14" fmla="*/ 2187519 w 6259"/>
                  <a:gd name="T15" fmla="*/ 1058809 h 3123"/>
                  <a:gd name="T16" fmla="*/ 2187519 w 6259"/>
                  <a:gd name="T17" fmla="*/ 1123590 h 3123"/>
                  <a:gd name="T18" fmla="*/ 65143 w 6259"/>
                  <a:gd name="T19" fmla="*/ 1123590 h 3123"/>
                  <a:gd name="T20" fmla="*/ 65143 w 6259"/>
                  <a:gd name="T21" fmla="*/ 1123590 h 3123"/>
                  <a:gd name="T22" fmla="*/ 0 w 6259"/>
                  <a:gd name="T23" fmla="*/ 1058809 h 3123"/>
                  <a:gd name="T24" fmla="*/ 0 w 6259"/>
                  <a:gd name="T25" fmla="*/ 64781 h 3123"/>
                  <a:gd name="T26" fmla="*/ 0 w 6259"/>
                  <a:gd name="T27" fmla="*/ 64781 h 3123"/>
                  <a:gd name="T28" fmla="*/ 65143 w 6259"/>
                  <a:gd name="T29" fmla="*/ 0 h 3123"/>
                  <a:gd name="T30" fmla="*/ 2187519 w 6259"/>
                  <a:gd name="T31" fmla="*/ 0 h 3123"/>
                  <a:gd name="T32" fmla="*/ 2187519 w 6259"/>
                  <a:gd name="T33" fmla="*/ 0 h 3123"/>
                  <a:gd name="T34" fmla="*/ 2252302 w 6259"/>
                  <a:gd name="T35" fmla="*/ 64781 h 3123"/>
                  <a:gd name="T36" fmla="*/ 2252302 w 6259"/>
                  <a:gd name="T37" fmla="*/ 1058809 h 3123"/>
                  <a:gd name="T38" fmla="*/ 2252302 w 6259"/>
                  <a:gd name="T39" fmla="*/ 1058809 h 3123"/>
                  <a:gd name="T40" fmla="*/ 2187519 w 6259"/>
                  <a:gd name="T41" fmla="*/ 1123590 h 3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59" h="3123">
                    <a:moveTo>
                      <a:pt x="181" y="180"/>
                    </a:moveTo>
                    <a:lnTo>
                      <a:pt x="181" y="2942"/>
                    </a:lnTo>
                    <a:lnTo>
                      <a:pt x="6078" y="2942"/>
                    </a:lnTo>
                    <a:lnTo>
                      <a:pt x="6078" y="180"/>
                    </a:lnTo>
                    <a:lnTo>
                      <a:pt x="181" y="180"/>
                    </a:lnTo>
                    <a:close/>
                    <a:moveTo>
                      <a:pt x="6078" y="2942"/>
                    </a:moveTo>
                    <a:lnTo>
                      <a:pt x="6078" y="3032"/>
                    </a:lnTo>
                    <a:lnTo>
                      <a:pt x="6078" y="2942"/>
                    </a:lnTo>
                    <a:close/>
                    <a:moveTo>
                      <a:pt x="6078" y="3122"/>
                    </a:moveTo>
                    <a:lnTo>
                      <a:pt x="181" y="3122"/>
                    </a:lnTo>
                    <a:cubicBezTo>
                      <a:pt x="81" y="3122"/>
                      <a:pt x="0" y="3041"/>
                      <a:pt x="0" y="2942"/>
                    </a:cubicBezTo>
                    <a:lnTo>
                      <a:pt x="0" y="180"/>
                    </a:lnTo>
                    <a:cubicBezTo>
                      <a:pt x="0" y="81"/>
                      <a:pt x="81" y="0"/>
                      <a:pt x="181" y="0"/>
                    </a:cubicBezTo>
                    <a:lnTo>
                      <a:pt x="6078" y="0"/>
                    </a:lnTo>
                    <a:cubicBezTo>
                      <a:pt x="6177" y="0"/>
                      <a:pt x="6258" y="81"/>
                      <a:pt x="6258" y="180"/>
                    </a:cubicBezTo>
                    <a:lnTo>
                      <a:pt x="6258" y="2942"/>
                    </a:lnTo>
                    <a:cubicBezTo>
                      <a:pt x="6258" y="3041"/>
                      <a:pt x="6177" y="3122"/>
                      <a:pt x="6078" y="31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29" name="Freeform 19">
                <a:extLst>
                  <a:ext uri="{FF2B5EF4-FFF2-40B4-BE49-F238E27FC236}">
                    <a16:creationId xmlns:a16="http://schemas.microsoft.com/office/drawing/2014/main" id="{4B61EB88-4BC6-0349-88C6-BCC5B000279F}"/>
                  </a:ext>
                </a:extLst>
              </p:cNvPr>
              <p:cNvSpPr>
                <a:spLocks noChangeArrowheads="1"/>
              </p:cNvSpPr>
              <p:nvPr/>
            </p:nvSpPr>
            <p:spPr bwMode="auto">
              <a:xfrm>
                <a:off x="6300788" y="5273675"/>
                <a:ext cx="639762" cy="747713"/>
              </a:xfrm>
              <a:custGeom>
                <a:avLst/>
                <a:gdLst>
                  <a:gd name="T0" fmla="*/ 319521 w 1778"/>
                  <a:gd name="T1" fmla="*/ 65159 h 2077"/>
                  <a:gd name="T2" fmla="*/ 319521 w 1778"/>
                  <a:gd name="T3" fmla="*/ 65159 h 2077"/>
                  <a:gd name="T4" fmla="*/ 64768 w 1778"/>
                  <a:gd name="T5" fmla="*/ 373677 h 2077"/>
                  <a:gd name="T6" fmla="*/ 64768 w 1778"/>
                  <a:gd name="T7" fmla="*/ 373677 h 2077"/>
                  <a:gd name="T8" fmla="*/ 319521 w 1778"/>
                  <a:gd name="T9" fmla="*/ 682194 h 2077"/>
                  <a:gd name="T10" fmla="*/ 319521 w 1778"/>
                  <a:gd name="T11" fmla="*/ 682194 h 2077"/>
                  <a:gd name="T12" fmla="*/ 574275 w 1778"/>
                  <a:gd name="T13" fmla="*/ 373677 h 2077"/>
                  <a:gd name="T14" fmla="*/ 574275 w 1778"/>
                  <a:gd name="T15" fmla="*/ 373677 h 2077"/>
                  <a:gd name="T16" fmla="*/ 319521 w 1778"/>
                  <a:gd name="T17" fmla="*/ 65159 h 2077"/>
                  <a:gd name="T18" fmla="*/ 319521 w 1778"/>
                  <a:gd name="T19" fmla="*/ 747353 h 2077"/>
                  <a:gd name="T20" fmla="*/ 319521 w 1778"/>
                  <a:gd name="T21" fmla="*/ 747353 h 2077"/>
                  <a:gd name="T22" fmla="*/ 0 w 1778"/>
                  <a:gd name="T23" fmla="*/ 373677 h 2077"/>
                  <a:gd name="T24" fmla="*/ 0 w 1778"/>
                  <a:gd name="T25" fmla="*/ 373677 h 2077"/>
                  <a:gd name="T26" fmla="*/ 319521 w 1778"/>
                  <a:gd name="T27" fmla="*/ 0 h 2077"/>
                  <a:gd name="T28" fmla="*/ 319521 w 1778"/>
                  <a:gd name="T29" fmla="*/ 0 h 2077"/>
                  <a:gd name="T30" fmla="*/ 639402 w 1778"/>
                  <a:gd name="T31" fmla="*/ 373677 h 2077"/>
                  <a:gd name="T32" fmla="*/ 639402 w 1778"/>
                  <a:gd name="T33" fmla="*/ 373677 h 2077"/>
                  <a:gd name="T34" fmla="*/ 319521 w 1778"/>
                  <a:gd name="T35" fmla="*/ 747353 h 20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8" h="2077">
                    <a:moveTo>
                      <a:pt x="888" y="181"/>
                    </a:moveTo>
                    <a:lnTo>
                      <a:pt x="888" y="181"/>
                    </a:lnTo>
                    <a:cubicBezTo>
                      <a:pt x="498" y="181"/>
                      <a:pt x="180" y="565"/>
                      <a:pt x="180" y="1038"/>
                    </a:cubicBezTo>
                    <a:cubicBezTo>
                      <a:pt x="180" y="1510"/>
                      <a:pt x="498" y="1895"/>
                      <a:pt x="888" y="1895"/>
                    </a:cubicBezTo>
                    <a:cubicBezTo>
                      <a:pt x="1279" y="1895"/>
                      <a:pt x="1596" y="1510"/>
                      <a:pt x="1596" y="1038"/>
                    </a:cubicBezTo>
                    <a:cubicBezTo>
                      <a:pt x="1596" y="565"/>
                      <a:pt x="1279" y="181"/>
                      <a:pt x="888" y="181"/>
                    </a:cubicBezTo>
                    <a:close/>
                    <a:moveTo>
                      <a:pt x="888" y="2076"/>
                    </a:moveTo>
                    <a:lnTo>
                      <a:pt x="888" y="2076"/>
                    </a:lnTo>
                    <a:cubicBezTo>
                      <a:pt x="398" y="2076"/>
                      <a:pt x="0" y="1610"/>
                      <a:pt x="0" y="1038"/>
                    </a:cubicBezTo>
                    <a:cubicBezTo>
                      <a:pt x="0" y="466"/>
                      <a:pt x="398" y="0"/>
                      <a:pt x="888" y="0"/>
                    </a:cubicBezTo>
                    <a:cubicBezTo>
                      <a:pt x="1379" y="0"/>
                      <a:pt x="1777" y="466"/>
                      <a:pt x="1777" y="1038"/>
                    </a:cubicBezTo>
                    <a:cubicBezTo>
                      <a:pt x="1777" y="1610"/>
                      <a:pt x="1379" y="2076"/>
                      <a:pt x="888" y="20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30" name="Freeform 21">
                <a:extLst>
                  <a:ext uri="{FF2B5EF4-FFF2-40B4-BE49-F238E27FC236}">
                    <a16:creationId xmlns:a16="http://schemas.microsoft.com/office/drawing/2014/main" id="{374B7D65-9B57-B04F-B597-0CA541916CEB}"/>
                  </a:ext>
                </a:extLst>
              </p:cNvPr>
              <p:cNvSpPr>
                <a:spLocks noChangeArrowheads="1"/>
              </p:cNvSpPr>
              <p:nvPr/>
            </p:nvSpPr>
            <p:spPr bwMode="auto">
              <a:xfrm>
                <a:off x="5886450"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31" name="Freeform 22">
                <a:extLst>
                  <a:ext uri="{FF2B5EF4-FFF2-40B4-BE49-F238E27FC236}">
                    <a16:creationId xmlns:a16="http://schemas.microsoft.com/office/drawing/2014/main" id="{09C4F9CD-CFD4-C546-B3A0-5F57321DF650}"/>
                  </a:ext>
                </a:extLst>
              </p:cNvPr>
              <p:cNvSpPr>
                <a:spLocks noChangeArrowheads="1"/>
              </p:cNvSpPr>
              <p:nvPr/>
            </p:nvSpPr>
            <p:spPr bwMode="auto">
              <a:xfrm>
                <a:off x="6350000" y="5665788"/>
                <a:ext cx="541338" cy="322262"/>
              </a:xfrm>
              <a:custGeom>
                <a:avLst/>
                <a:gdLst>
                  <a:gd name="T0" fmla="*/ 270489 w 1503"/>
                  <a:gd name="T1" fmla="*/ 0 h 895"/>
                  <a:gd name="T2" fmla="*/ 270489 w 1503"/>
                  <a:gd name="T3" fmla="*/ 0 h 895"/>
                  <a:gd name="T4" fmla="*/ 0 w 1503"/>
                  <a:gd name="T5" fmla="*/ 97219 h 895"/>
                  <a:gd name="T6" fmla="*/ 0 w 1503"/>
                  <a:gd name="T7" fmla="*/ 97219 h 895"/>
                  <a:gd name="T8" fmla="*/ 270489 w 1503"/>
                  <a:gd name="T9" fmla="*/ 321902 h 895"/>
                  <a:gd name="T10" fmla="*/ 270489 w 1503"/>
                  <a:gd name="T11" fmla="*/ 321902 h 895"/>
                  <a:gd name="T12" fmla="*/ 540978 w 1503"/>
                  <a:gd name="T13" fmla="*/ 97219 h 895"/>
                  <a:gd name="T14" fmla="*/ 540978 w 1503"/>
                  <a:gd name="T15" fmla="*/ 97219 h 895"/>
                  <a:gd name="T16" fmla="*/ 270489 w 1503"/>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3" h="895">
                    <a:moveTo>
                      <a:pt x="751" y="0"/>
                    </a:moveTo>
                    <a:lnTo>
                      <a:pt x="751" y="0"/>
                    </a:lnTo>
                    <a:cubicBezTo>
                      <a:pt x="466" y="0"/>
                      <a:pt x="204" y="102"/>
                      <a:pt x="0" y="270"/>
                    </a:cubicBezTo>
                    <a:cubicBezTo>
                      <a:pt x="112" y="634"/>
                      <a:pt x="406" y="894"/>
                      <a:pt x="751" y="894"/>
                    </a:cubicBezTo>
                    <a:cubicBezTo>
                      <a:pt x="1097" y="894"/>
                      <a:pt x="1391" y="634"/>
                      <a:pt x="1502" y="270"/>
                    </a:cubicBezTo>
                    <a:cubicBezTo>
                      <a:pt x="1298" y="102"/>
                      <a:pt x="1037" y="0"/>
                      <a:pt x="75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32" name="Freeform 24">
                <a:extLst>
                  <a:ext uri="{FF2B5EF4-FFF2-40B4-BE49-F238E27FC236}">
                    <a16:creationId xmlns:a16="http://schemas.microsoft.com/office/drawing/2014/main" id="{BA3474E2-195B-2E42-8CD3-6F7FC732E63F}"/>
                  </a:ext>
                </a:extLst>
              </p:cNvPr>
              <p:cNvSpPr>
                <a:spLocks noChangeArrowheads="1"/>
              </p:cNvSpPr>
              <p:nvPr/>
            </p:nvSpPr>
            <p:spPr bwMode="auto">
              <a:xfrm>
                <a:off x="6492875" y="5381625"/>
                <a:ext cx="255588" cy="255588"/>
              </a:xfrm>
              <a:custGeom>
                <a:avLst/>
                <a:gdLst>
                  <a:gd name="T0" fmla="*/ 255229 w 711"/>
                  <a:gd name="T1" fmla="*/ 127614 h 711"/>
                  <a:gd name="T2" fmla="*/ 255229 w 711"/>
                  <a:gd name="T3" fmla="*/ 127614 h 711"/>
                  <a:gd name="T4" fmla="*/ 127614 w 711"/>
                  <a:gd name="T5" fmla="*/ 255229 h 711"/>
                  <a:gd name="T6" fmla="*/ 127614 w 711"/>
                  <a:gd name="T7" fmla="*/ 255229 h 711"/>
                  <a:gd name="T8" fmla="*/ 0 w 711"/>
                  <a:gd name="T9" fmla="*/ 127614 h 711"/>
                  <a:gd name="T10" fmla="*/ 0 w 711"/>
                  <a:gd name="T11" fmla="*/ 127614 h 711"/>
                  <a:gd name="T12" fmla="*/ 127614 w 711"/>
                  <a:gd name="T13" fmla="*/ 0 h 711"/>
                  <a:gd name="T14" fmla="*/ 127614 w 711"/>
                  <a:gd name="T15" fmla="*/ 0 h 711"/>
                  <a:gd name="T16" fmla="*/ 255229 w 711"/>
                  <a:gd name="T17" fmla="*/ 127614 h 7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1" h="711">
                    <a:moveTo>
                      <a:pt x="710" y="355"/>
                    </a:moveTo>
                    <a:lnTo>
                      <a:pt x="710" y="355"/>
                    </a:lnTo>
                    <a:cubicBezTo>
                      <a:pt x="710" y="552"/>
                      <a:pt x="551" y="710"/>
                      <a:pt x="355" y="710"/>
                    </a:cubicBezTo>
                    <a:cubicBezTo>
                      <a:pt x="159" y="710"/>
                      <a:pt x="0" y="552"/>
                      <a:pt x="0" y="355"/>
                    </a:cubicBezTo>
                    <a:cubicBezTo>
                      <a:pt x="0" y="159"/>
                      <a:pt x="159" y="0"/>
                      <a:pt x="355" y="0"/>
                    </a:cubicBezTo>
                    <a:cubicBezTo>
                      <a:pt x="551" y="0"/>
                      <a:pt x="710" y="159"/>
                      <a:pt x="710" y="3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33" name="Freeform 28">
                <a:extLst>
                  <a:ext uri="{FF2B5EF4-FFF2-40B4-BE49-F238E27FC236}">
                    <a16:creationId xmlns:a16="http://schemas.microsoft.com/office/drawing/2014/main" id="{87DDBDAC-D529-F34D-ACDE-A1C54CCA01CD}"/>
                  </a:ext>
                </a:extLst>
              </p:cNvPr>
              <p:cNvSpPr>
                <a:spLocks noChangeArrowheads="1"/>
              </p:cNvSpPr>
              <p:nvPr/>
            </p:nvSpPr>
            <p:spPr bwMode="auto">
              <a:xfrm>
                <a:off x="7432675" y="5230813"/>
                <a:ext cx="180975" cy="180975"/>
              </a:xfrm>
              <a:custGeom>
                <a:avLst/>
                <a:gdLst>
                  <a:gd name="T0" fmla="*/ 0 w 502"/>
                  <a:gd name="T1" fmla="*/ 0 h 501"/>
                  <a:gd name="T2" fmla="*/ 180614 w 502"/>
                  <a:gd name="T3" fmla="*/ 180614 h 501"/>
                  <a:gd name="T4" fmla="*/ 180614 w 502"/>
                  <a:gd name="T5" fmla="*/ 0 h 501"/>
                  <a:gd name="T6" fmla="*/ 0 w 502"/>
                  <a:gd name="T7" fmla="*/ 0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1">
                    <a:moveTo>
                      <a:pt x="0" y="0"/>
                    </a:moveTo>
                    <a:lnTo>
                      <a:pt x="501" y="500"/>
                    </a:lnTo>
                    <a:lnTo>
                      <a:pt x="50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82" name="Freeform 29">
              <a:extLst>
                <a:ext uri="{FF2B5EF4-FFF2-40B4-BE49-F238E27FC236}">
                  <a16:creationId xmlns:a16="http://schemas.microsoft.com/office/drawing/2014/main" id="{9FC60E89-AE8F-5A45-A830-D370ED5FD94E}"/>
                </a:ext>
              </a:extLst>
            </p:cNvPr>
            <p:cNvSpPr>
              <a:spLocks noChangeArrowheads="1"/>
            </p:cNvSpPr>
            <p:nvPr/>
          </p:nvSpPr>
          <p:spPr bwMode="auto">
            <a:xfrm>
              <a:off x="1892145" y="1988535"/>
              <a:ext cx="993704" cy="1005226"/>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6">
                <a:lumMod val="75000"/>
              </a:schemeClr>
            </a:solidFill>
            <a:ln>
              <a:noFill/>
            </a:ln>
            <a:effectLst/>
          </p:spPr>
          <p:txBody>
            <a:bodyPr wrap="none" anchor="ctr"/>
            <a:lstStyle/>
            <a:p>
              <a:endParaRPr lang="es-ES_tradnl" sz="1633"/>
            </a:p>
          </p:txBody>
        </p:sp>
        <p:sp>
          <p:nvSpPr>
            <p:cNvPr id="183" name="Freeform 30">
              <a:extLst>
                <a:ext uri="{FF2B5EF4-FFF2-40B4-BE49-F238E27FC236}">
                  <a16:creationId xmlns:a16="http://schemas.microsoft.com/office/drawing/2014/main" id="{55A72BD4-B5F0-3D49-9E21-4C7CD48D8A06}"/>
                </a:ext>
              </a:extLst>
            </p:cNvPr>
            <p:cNvSpPr>
              <a:spLocks noChangeArrowheads="1"/>
            </p:cNvSpPr>
            <p:nvPr/>
          </p:nvSpPr>
          <p:spPr bwMode="auto">
            <a:xfrm>
              <a:off x="1337685" y="3996106"/>
              <a:ext cx="1751224" cy="1709460"/>
            </a:xfrm>
            <a:custGeom>
              <a:avLst/>
              <a:gdLst>
                <a:gd name="T0" fmla="*/ 1748198 w 5361"/>
                <a:gd name="T1" fmla="*/ 1076676 h 5233"/>
                <a:gd name="T2" fmla="*/ 1662139 w 5361"/>
                <a:gd name="T3" fmla="*/ 1002857 h 5233"/>
                <a:gd name="T4" fmla="*/ 1669701 w 5361"/>
                <a:gd name="T5" fmla="*/ 897710 h 5233"/>
                <a:gd name="T6" fmla="*/ 1677982 w 5361"/>
                <a:gd name="T7" fmla="*/ 759435 h 5233"/>
                <a:gd name="T8" fmla="*/ 1858744 w 5361"/>
                <a:gd name="T9" fmla="*/ 636283 h 5233"/>
                <a:gd name="T10" fmla="*/ 1785647 w 5361"/>
                <a:gd name="T11" fmla="*/ 476762 h 5233"/>
                <a:gd name="T12" fmla="*/ 1797530 w 5361"/>
                <a:gd name="T13" fmla="*/ 432471 h 5233"/>
                <a:gd name="T14" fmla="*/ 1909515 w 5361"/>
                <a:gd name="T15" fmla="*/ 561384 h 5233"/>
                <a:gd name="T16" fmla="*/ 1865225 w 5361"/>
                <a:gd name="T17" fmla="*/ 726306 h 5233"/>
                <a:gd name="T18" fmla="*/ 1734875 w 5361"/>
                <a:gd name="T19" fmla="*/ 897710 h 5233"/>
                <a:gd name="T20" fmla="*/ 1780966 w 5361"/>
                <a:gd name="T21" fmla="*/ 1020141 h 5233"/>
                <a:gd name="T22" fmla="*/ 1792489 w 5361"/>
                <a:gd name="T23" fmla="*/ 1064433 h 5233"/>
                <a:gd name="T24" fmla="*/ 965020 w 5361"/>
                <a:gd name="T25" fmla="*/ 598473 h 5233"/>
                <a:gd name="T26" fmla="*/ 965020 w 5361"/>
                <a:gd name="T27" fmla="*/ 1196587 h 5233"/>
                <a:gd name="T28" fmla="*/ 1263888 w 5361"/>
                <a:gd name="T29" fmla="*/ 897710 h 5233"/>
                <a:gd name="T30" fmla="*/ 965020 w 5361"/>
                <a:gd name="T31" fmla="*/ 1261763 h 5233"/>
                <a:gd name="T32" fmla="*/ 965020 w 5361"/>
                <a:gd name="T33" fmla="*/ 533297 h 5233"/>
                <a:gd name="T34" fmla="*/ 1329063 w 5361"/>
                <a:gd name="T35" fmla="*/ 897710 h 5233"/>
                <a:gd name="T36" fmla="*/ 784259 w 5361"/>
                <a:gd name="T37" fmla="*/ 1884003 h 5233"/>
                <a:gd name="T38" fmla="*/ 662911 w 5361"/>
                <a:gd name="T39" fmla="*/ 1606012 h 5233"/>
                <a:gd name="T40" fmla="*/ 366564 w 5361"/>
                <a:gd name="T41" fmla="*/ 1591968 h 5233"/>
                <a:gd name="T42" fmla="*/ 275103 w 5361"/>
                <a:gd name="T43" fmla="*/ 1603851 h 5233"/>
                <a:gd name="T44" fmla="*/ 20165 w 5361"/>
                <a:gd name="T45" fmla="*/ 1234396 h 5233"/>
                <a:gd name="T46" fmla="*/ 64455 w 5361"/>
                <a:gd name="T47" fmla="*/ 1068754 h 5233"/>
                <a:gd name="T48" fmla="*/ 194804 w 5361"/>
                <a:gd name="T49" fmla="*/ 897710 h 5233"/>
                <a:gd name="T50" fmla="*/ 64815 w 5361"/>
                <a:gd name="T51" fmla="*/ 726306 h 5233"/>
                <a:gd name="T52" fmla="*/ 8642 w 5361"/>
                <a:gd name="T53" fmla="*/ 652847 h 5233"/>
                <a:gd name="T54" fmla="*/ 201286 w 5361"/>
                <a:gd name="T55" fmla="*/ 247744 h 5233"/>
                <a:gd name="T56" fmla="*/ 366564 w 5361"/>
                <a:gd name="T57" fmla="*/ 203452 h 5233"/>
                <a:gd name="T58" fmla="*/ 662911 w 5361"/>
                <a:gd name="T59" fmla="*/ 189409 h 5233"/>
                <a:gd name="T60" fmla="*/ 695679 w 5361"/>
                <a:gd name="T61" fmla="*/ 0 h 5233"/>
                <a:gd name="T62" fmla="*/ 728086 w 5361"/>
                <a:gd name="T63" fmla="*/ 211014 h 5233"/>
                <a:gd name="T64" fmla="*/ 707561 w 5361"/>
                <a:gd name="T65" fmla="*/ 241262 h 5233"/>
                <a:gd name="T66" fmla="*/ 488991 w 5361"/>
                <a:gd name="T67" fmla="*/ 349290 h 5233"/>
                <a:gd name="T68" fmla="*/ 291666 w 5361"/>
                <a:gd name="T69" fmla="*/ 254225 h 5233"/>
                <a:gd name="T70" fmla="*/ 76697 w 5361"/>
                <a:gd name="T71" fmla="*/ 593792 h 5233"/>
                <a:gd name="T72" fmla="*/ 71296 w 5361"/>
                <a:gd name="T73" fmla="*/ 636283 h 5233"/>
                <a:gd name="T74" fmla="*/ 252057 w 5361"/>
                <a:gd name="T75" fmla="*/ 759435 h 5233"/>
                <a:gd name="T76" fmla="*/ 259979 w 5361"/>
                <a:gd name="T77" fmla="*/ 897710 h 5233"/>
                <a:gd name="T78" fmla="*/ 267901 w 5361"/>
                <a:gd name="T79" fmla="*/ 1002857 h 5233"/>
                <a:gd name="T80" fmla="*/ 96862 w 5361"/>
                <a:gd name="T81" fmla="*/ 1125288 h 5233"/>
                <a:gd name="T82" fmla="*/ 76697 w 5361"/>
                <a:gd name="T83" fmla="*/ 1201628 h 5233"/>
                <a:gd name="T84" fmla="*/ 291666 w 5361"/>
                <a:gd name="T85" fmla="*/ 1540835 h 5233"/>
                <a:gd name="T86" fmla="*/ 488991 w 5361"/>
                <a:gd name="T87" fmla="*/ 1445771 h 5233"/>
                <a:gd name="T88" fmla="*/ 525720 w 5361"/>
                <a:gd name="T89" fmla="*/ 1448651 h 5233"/>
                <a:gd name="T90" fmla="*/ 728086 w 5361"/>
                <a:gd name="T91" fmla="*/ 1584406 h 5233"/>
                <a:gd name="T92" fmla="*/ 784259 w 5361"/>
                <a:gd name="T93" fmla="*/ 1818826 h 5233"/>
                <a:gd name="T94" fmla="*/ 1201954 w 5361"/>
                <a:gd name="T95" fmla="*/ 1763012 h 5233"/>
                <a:gd name="T96" fmla="*/ 1222479 w 5361"/>
                <a:gd name="T97" fmla="*/ 1553798 h 5233"/>
                <a:gd name="T98" fmla="*/ 1404320 w 5361"/>
                <a:gd name="T99" fmla="*/ 1448651 h 5233"/>
                <a:gd name="T100" fmla="*/ 1595884 w 5361"/>
                <a:gd name="T101" fmla="*/ 1535434 h 5233"/>
                <a:gd name="T102" fmla="*/ 1744238 w 5361"/>
                <a:gd name="T103" fmla="*/ 1391037 h 5233"/>
                <a:gd name="T104" fmla="*/ 1800410 w 5361"/>
                <a:gd name="T105" fmla="*/ 1423085 h 5233"/>
                <a:gd name="T106" fmla="*/ 1563116 w 5361"/>
                <a:gd name="T107" fmla="*/ 1591968 h 5233"/>
                <a:gd name="T108" fmla="*/ 1266769 w 5361"/>
                <a:gd name="T109" fmla="*/ 1606012 h 5233"/>
                <a:gd name="T110" fmla="*/ 1145781 w 5361"/>
                <a:gd name="T111" fmla="*/ 1884003 h 52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361" h="5233">
                  <a:moveTo>
                    <a:pt x="4901" y="3002"/>
                  </a:moveTo>
                  <a:lnTo>
                    <a:pt x="4901" y="3002"/>
                  </a:lnTo>
                  <a:cubicBezTo>
                    <a:pt x="4885" y="3002"/>
                    <a:pt x="4869" y="2998"/>
                    <a:pt x="4855" y="2990"/>
                  </a:cubicBezTo>
                  <a:lnTo>
                    <a:pt x="4660" y="2876"/>
                  </a:lnTo>
                  <a:cubicBezTo>
                    <a:pt x="4627" y="2858"/>
                    <a:pt x="4610" y="2822"/>
                    <a:pt x="4616" y="2785"/>
                  </a:cubicBezTo>
                  <a:cubicBezTo>
                    <a:pt x="4630" y="2689"/>
                    <a:pt x="4637" y="2591"/>
                    <a:pt x="4637" y="2493"/>
                  </a:cubicBezTo>
                  <a:cubicBezTo>
                    <a:pt x="4637" y="2396"/>
                    <a:pt x="4630" y="2297"/>
                    <a:pt x="4616" y="2201"/>
                  </a:cubicBezTo>
                  <a:cubicBezTo>
                    <a:pt x="4610" y="2164"/>
                    <a:pt x="4627" y="2128"/>
                    <a:pt x="4660" y="2109"/>
                  </a:cubicBezTo>
                  <a:lnTo>
                    <a:pt x="5089" y="1861"/>
                  </a:lnTo>
                  <a:cubicBezTo>
                    <a:pt x="5126" y="1841"/>
                    <a:pt x="5151" y="1807"/>
                    <a:pt x="5162" y="1767"/>
                  </a:cubicBezTo>
                  <a:cubicBezTo>
                    <a:pt x="5172" y="1727"/>
                    <a:pt x="5167" y="1684"/>
                    <a:pt x="5147" y="1649"/>
                  </a:cubicBezTo>
                  <a:lnTo>
                    <a:pt x="4959" y="1324"/>
                  </a:lnTo>
                  <a:cubicBezTo>
                    <a:pt x="4934" y="1281"/>
                    <a:pt x="4949" y="1225"/>
                    <a:pt x="4992" y="1201"/>
                  </a:cubicBezTo>
                  <a:cubicBezTo>
                    <a:pt x="5036" y="1176"/>
                    <a:pt x="5091" y="1190"/>
                    <a:pt x="5116" y="1234"/>
                  </a:cubicBezTo>
                  <a:lnTo>
                    <a:pt x="5303" y="1559"/>
                  </a:lnTo>
                  <a:cubicBezTo>
                    <a:pt x="5348" y="1636"/>
                    <a:pt x="5360" y="1727"/>
                    <a:pt x="5336" y="1813"/>
                  </a:cubicBezTo>
                  <a:cubicBezTo>
                    <a:pt x="5313" y="1900"/>
                    <a:pt x="5258" y="1973"/>
                    <a:pt x="5180" y="2017"/>
                  </a:cubicBezTo>
                  <a:lnTo>
                    <a:pt x="4802" y="2236"/>
                  </a:lnTo>
                  <a:cubicBezTo>
                    <a:pt x="4813" y="2321"/>
                    <a:pt x="4818" y="2407"/>
                    <a:pt x="4818" y="2493"/>
                  </a:cubicBezTo>
                  <a:cubicBezTo>
                    <a:pt x="4818" y="2579"/>
                    <a:pt x="4813" y="2665"/>
                    <a:pt x="4802" y="2750"/>
                  </a:cubicBezTo>
                  <a:lnTo>
                    <a:pt x="4946" y="2833"/>
                  </a:lnTo>
                  <a:cubicBezTo>
                    <a:pt x="4989" y="2858"/>
                    <a:pt x="5004" y="2914"/>
                    <a:pt x="4978" y="2956"/>
                  </a:cubicBezTo>
                  <a:cubicBezTo>
                    <a:pt x="4962" y="2986"/>
                    <a:pt x="4932" y="3002"/>
                    <a:pt x="4901" y="3002"/>
                  </a:cubicBezTo>
                  <a:close/>
                  <a:moveTo>
                    <a:pt x="2680" y="1662"/>
                  </a:moveTo>
                  <a:lnTo>
                    <a:pt x="2680" y="1662"/>
                  </a:lnTo>
                  <a:cubicBezTo>
                    <a:pt x="2222" y="1662"/>
                    <a:pt x="1849" y="2035"/>
                    <a:pt x="1849" y="2493"/>
                  </a:cubicBezTo>
                  <a:cubicBezTo>
                    <a:pt x="1849" y="2951"/>
                    <a:pt x="2222" y="3323"/>
                    <a:pt x="2680" y="3323"/>
                  </a:cubicBezTo>
                  <a:cubicBezTo>
                    <a:pt x="3138" y="3323"/>
                    <a:pt x="3510" y="2951"/>
                    <a:pt x="3510" y="2493"/>
                  </a:cubicBezTo>
                  <a:cubicBezTo>
                    <a:pt x="3510" y="2035"/>
                    <a:pt x="3138" y="1662"/>
                    <a:pt x="2680" y="1662"/>
                  </a:cubicBezTo>
                  <a:close/>
                  <a:moveTo>
                    <a:pt x="2680" y="3504"/>
                  </a:moveTo>
                  <a:lnTo>
                    <a:pt x="2680" y="3504"/>
                  </a:lnTo>
                  <a:cubicBezTo>
                    <a:pt x="2122" y="3504"/>
                    <a:pt x="1668" y="3051"/>
                    <a:pt x="1668" y="2493"/>
                  </a:cubicBezTo>
                  <a:cubicBezTo>
                    <a:pt x="1668" y="1935"/>
                    <a:pt x="2122" y="1481"/>
                    <a:pt x="2680" y="1481"/>
                  </a:cubicBezTo>
                  <a:cubicBezTo>
                    <a:pt x="3237" y="1481"/>
                    <a:pt x="3691" y="1935"/>
                    <a:pt x="3691" y="2493"/>
                  </a:cubicBezTo>
                  <a:cubicBezTo>
                    <a:pt x="3691" y="3051"/>
                    <a:pt x="3237" y="3504"/>
                    <a:pt x="2680" y="3504"/>
                  </a:cubicBezTo>
                  <a:close/>
                  <a:moveTo>
                    <a:pt x="3182" y="5232"/>
                  </a:moveTo>
                  <a:lnTo>
                    <a:pt x="2178" y="5232"/>
                  </a:lnTo>
                  <a:cubicBezTo>
                    <a:pt x="1992" y="5232"/>
                    <a:pt x="1841" y="5081"/>
                    <a:pt x="1841" y="4896"/>
                  </a:cubicBezTo>
                  <a:lnTo>
                    <a:pt x="1841" y="4460"/>
                  </a:lnTo>
                  <a:cubicBezTo>
                    <a:pt x="1683" y="4393"/>
                    <a:pt x="1533" y="4306"/>
                    <a:pt x="1395" y="4203"/>
                  </a:cubicBezTo>
                  <a:lnTo>
                    <a:pt x="1018" y="4421"/>
                  </a:lnTo>
                  <a:cubicBezTo>
                    <a:pt x="941" y="4465"/>
                    <a:pt x="850" y="4477"/>
                    <a:pt x="764" y="4454"/>
                  </a:cubicBezTo>
                  <a:cubicBezTo>
                    <a:pt x="676" y="4431"/>
                    <a:pt x="604" y="4375"/>
                    <a:pt x="559" y="4298"/>
                  </a:cubicBezTo>
                  <a:lnTo>
                    <a:pt x="56" y="3428"/>
                  </a:lnTo>
                  <a:cubicBezTo>
                    <a:pt x="12" y="3350"/>
                    <a:pt x="0" y="3259"/>
                    <a:pt x="23" y="3173"/>
                  </a:cubicBezTo>
                  <a:cubicBezTo>
                    <a:pt x="46" y="3086"/>
                    <a:pt x="102" y="3013"/>
                    <a:pt x="179" y="2968"/>
                  </a:cubicBezTo>
                  <a:lnTo>
                    <a:pt x="557" y="2750"/>
                  </a:lnTo>
                  <a:cubicBezTo>
                    <a:pt x="547" y="2664"/>
                    <a:pt x="541" y="2578"/>
                    <a:pt x="541" y="2493"/>
                  </a:cubicBezTo>
                  <a:cubicBezTo>
                    <a:pt x="541" y="2407"/>
                    <a:pt x="547" y="2321"/>
                    <a:pt x="557" y="2236"/>
                  </a:cubicBezTo>
                  <a:lnTo>
                    <a:pt x="180" y="2017"/>
                  </a:lnTo>
                  <a:cubicBezTo>
                    <a:pt x="102" y="1973"/>
                    <a:pt x="46" y="1900"/>
                    <a:pt x="24" y="1813"/>
                  </a:cubicBezTo>
                  <a:cubicBezTo>
                    <a:pt x="0" y="1727"/>
                    <a:pt x="12" y="1636"/>
                    <a:pt x="56" y="1559"/>
                  </a:cubicBezTo>
                  <a:lnTo>
                    <a:pt x="559" y="688"/>
                  </a:lnTo>
                  <a:cubicBezTo>
                    <a:pt x="604" y="611"/>
                    <a:pt x="676" y="555"/>
                    <a:pt x="763" y="532"/>
                  </a:cubicBezTo>
                  <a:cubicBezTo>
                    <a:pt x="850" y="508"/>
                    <a:pt x="940" y="521"/>
                    <a:pt x="1018" y="565"/>
                  </a:cubicBezTo>
                  <a:lnTo>
                    <a:pt x="1396" y="783"/>
                  </a:lnTo>
                  <a:cubicBezTo>
                    <a:pt x="1533" y="679"/>
                    <a:pt x="1683" y="593"/>
                    <a:pt x="1841" y="526"/>
                  </a:cubicBezTo>
                  <a:lnTo>
                    <a:pt x="1841" y="90"/>
                  </a:lnTo>
                  <a:cubicBezTo>
                    <a:pt x="1841" y="40"/>
                    <a:pt x="1882" y="0"/>
                    <a:pt x="1932" y="0"/>
                  </a:cubicBezTo>
                  <a:cubicBezTo>
                    <a:pt x="1981" y="0"/>
                    <a:pt x="2022" y="40"/>
                    <a:pt x="2022" y="90"/>
                  </a:cubicBezTo>
                  <a:lnTo>
                    <a:pt x="2022" y="586"/>
                  </a:lnTo>
                  <a:cubicBezTo>
                    <a:pt x="2022" y="624"/>
                    <a:pt x="1999" y="657"/>
                    <a:pt x="1965" y="670"/>
                  </a:cubicBezTo>
                  <a:cubicBezTo>
                    <a:pt x="1783" y="742"/>
                    <a:pt x="1613" y="840"/>
                    <a:pt x="1460" y="962"/>
                  </a:cubicBezTo>
                  <a:cubicBezTo>
                    <a:pt x="1431" y="986"/>
                    <a:pt x="1390" y="989"/>
                    <a:pt x="1358" y="970"/>
                  </a:cubicBezTo>
                  <a:lnTo>
                    <a:pt x="927" y="722"/>
                  </a:lnTo>
                  <a:cubicBezTo>
                    <a:pt x="892" y="701"/>
                    <a:pt x="850" y="696"/>
                    <a:pt x="810" y="706"/>
                  </a:cubicBezTo>
                  <a:cubicBezTo>
                    <a:pt x="769" y="717"/>
                    <a:pt x="736" y="743"/>
                    <a:pt x="715" y="779"/>
                  </a:cubicBezTo>
                  <a:lnTo>
                    <a:pt x="213" y="1649"/>
                  </a:lnTo>
                  <a:cubicBezTo>
                    <a:pt x="193" y="1685"/>
                    <a:pt x="187" y="1727"/>
                    <a:pt x="198" y="1767"/>
                  </a:cubicBezTo>
                  <a:cubicBezTo>
                    <a:pt x="208" y="1807"/>
                    <a:pt x="234" y="1841"/>
                    <a:pt x="270" y="1861"/>
                  </a:cubicBezTo>
                  <a:lnTo>
                    <a:pt x="700" y="2109"/>
                  </a:lnTo>
                  <a:cubicBezTo>
                    <a:pt x="732" y="2128"/>
                    <a:pt x="749" y="2164"/>
                    <a:pt x="744" y="2201"/>
                  </a:cubicBezTo>
                  <a:cubicBezTo>
                    <a:pt x="729" y="2298"/>
                    <a:pt x="722" y="2396"/>
                    <a:pt x="722" y="2493"/>
                  </a:cubicBezTo>
                  <a:cubicBezTo>
                    <a:pt x="722" y="2590"/>
                    <a:pt x="729" y="2688"/>
                    <a:pt x="744" y="2785"/>
                  </a:cubicBezTo>
                  <a:cubicBezTo>
                    <a:pt x="749" y="2822"/>
                    <a:pt x="732" y="2858"/>
                    <a:pt x="700" y="2876"/>
                  </a:cubicBezTo>
                  <a:lnTo>
                    <a:pt x="269" y="3125"/>
                  </a:lnTo>
                  <a:cubicBezTo>
                    <a:pt x="234" y="3146"/>
                    <a:pt x="208" y="3179"/>
                    <a:pt x="198" y="3219"/>
                  </a:cubicBezTo>
                  <a:cubicBezTo>
                    <a:pt x="187" y="3259"/>
                    <a:pt x="193" y="3301"/>
                    <a:pt x="213" y="3337"/>
                  </a:cubicBezTo>
                  <a:lnTo>
                    <a:pt x="715" y="4208"/>
                  </a:lnTo>
                  <a:cubicBezTo>
                    <a:pt x="736" y="4243"/>
                    <a:pt x="769" y="4269"/>
                    <a:pt x="810" y="4279"/>
                  </a:cubicBezTo>
                  <a:cubicBezTo>
                    <a:pt x="850" y="4290"/>
                    <a:pt x="892" y="4284"/>
                    <a:pt x="927" y="4264"/>
                  </a:cubicBezTo>
                  <a:lnTo>
                    <a:pt x="1358" y="4015"/>
                  </a:lnTo>
                  <a:cubicBezTo>
                    <a:pt x="1390" y="3997"/>
                    <a:pt x="1431" y="4000"/>
                    <a:pt x="1460" y="4023"/>
                  </a:cubicBezTo>
                  <a:cubicBezTo>
                    <a:pt x="1612" y="4145"/>
                    <a:pt x="1782" y="4244"/>
                    <a:pt x="1965" y="4315"/>
                  </a:cubicBezTo>
                  <a:cubicBezTo>
                    <a:pt x="1999" y="4329"/>
                    <a:pt x="2022" y="4362"/>
                    <a:pt x="2022" y="4400"/>
                  </a:cubicBezTo>
                  <a:lnTo>
                    <a:pt x="2022" y="4896"/>
                  </a:lnTo>
                  <a:cubicBezTo>
                    <a:pt x="2022" y="4982"/>
                    <a:pt x="2092" y="5051"/>
                    <a:pt x="2178" y="5051"/>
                  </a:cubicBezTo>
                  <a:lnTo>
                    <a:pt x="3182" y="5051"/>
                  </a:lnTo>
                  <a:cubicBezTo>
                    <a:pt x="3268" y="5051"/>
                    <a:pt x="3338" y="4982"/>
                    <a:pt x="3338" y="4896"/>
                  </a:cubicBezTo>
                  <a:lnTo>
                    <a:pt x="3338" y="4400"/>
                  </a:lnTo>
                  <a:cubicBezTo>
                    <a:pt x="3338" y="4362"/>
                    <a:pt x="3360" y="4329"/>
                    <a:pt x="3395" y="4315"/>
                  </a:cubicBezTo>
                  <a:cubicBezTo>
                    <a:pt x="3577" y="4244"/>
                    <a:pt x="3747" y="4146"/>
                    <a:pt x="3900" y="4023"/>
                  </a:cubicBezTo>
                  <a:cubicBezTo>
                    <a:pt x="3929" y="4000"/>
                    <a:pt x="3970" y="3997"/>
                    <a:pt x="4001" y="4015"/>
                  </a:cubicBezTo>
                  <a:lnTo>
                    <a:pt x="4432" y="4264"/>
                  </a:lnTo>
                  <a:cubicBezTo>
                    <a:pt x="4506" y="4307"/>
                    <a:pt x="4602" y="4282"/>
                    <a:pt x="4644" y="4207"/>
                  </a:cubicBezTo>
                  <a:lnTo>
                    <a:pt x="4844" y="3863"/>
                  </a:lnTo>
                  <a:cubicBezTo>
                    <a:pt x="4868" y="3819"/>
                    <a:pt x="4923" y="3805"/>
                    <a:pt x="4967" y="3829"/>
                  </a:cubicBezTo>
                  <a:cubicBezTo>
                    <a:pt x="5010" y="3855"/>
                    <a:pt x="5025" y="3910"/>
                    <a:pt x="5000" y="3952"/>
                  </a:cubicBezTo>
                  <a:lnTo>
                    <a:pt x="4801" y="4298"/>
                  </a:lnTo>
                  <a:cubicBezTo>
                    <a:pt x="4708" y="4458"/>
                    <a:pt x="4502" y="4514"/>
                    <a:pt x="4341" y="4421"/>
                  </a:cubicBezTo>
                  <a:lnTo>
                    <a:pt x="3964" y="4203"/>
                  </a:lnTo>
                  <a:cubicBezTo>
                    <a:pt x="3826" y="4306"/>
                    <a:pt x="3677" y="4393"/>
                    <a:pt x="3518" y="4460"/>
                  </a:cubicBezTo>
                  <a:lnTo>
                    <a:pt x="3518" y="4896"/>
                  </a:lnTo>
                  <a:cubicBezTo>
                    <a:pt x="3518" y="5081"/>
                    <a:pt x="3368" y="5232"/>
                    <a:pt x="3182" y="5232"/>
                  </a:cubicBezTo>
                  <a:close/>
                </a:path>
              </a:pathLst>
            </a:custGeom>
            <a:solidFill>
              <a:schemeClr val="accent1">
                <a:lumMod val="75000"/>
              </a:schemeClr>
            </a:solidFill>
            <a:ln>
              <a:noFill/>
            </a:ln>
            <a:effectLst/>
          </p:spPr>
          <p:txBody>
            <a:bodyPr wrap="none" anchor="ctr"/>
            <a:lstStyle/>
            <a:p>
              <a:endParaRPr lang="es-ES_tradnl" sz="1633"/>
            </a:p>
          </p:txBody>
        </p:sp>
        <p:grpSp>
          <p:nvGrpSpPr>
            <p:cNvPr id="184" name="Group 6">
              <a:extLst>
                <a:ext uri="{FF2B5EF4-FFF2-40B4-BE49-F238E27FC236}">
                  <a16:creationId xmlns:a16="http://schemas.microsoft.com/office/drawing/2014/main" id="{A79A625A-14A4-D542-B1B3-D509CC3107DF}"/>
                </a:ext>
              </a:extLst>
            </p:cNvPr>
            <p:cNvGrpSpPr>
              <a:grpSpLocks/>
            </p:cNvGrpSpPr>
            <p:nvPr/>
          </p:nvGrpSpPr>
          <p:grpSpPr bwMode="auto">
            <a:xfrm>
              <a:off x="2978019" y="3569821"/>
              <a:ext cx="1666254" cy="2151586"/>
              <a:chOff x="3309938" y="4121150"/>
              <a:chExt cx="1836737" cy="2371725"/>
            </a:xfrm>
            <a:solidFill>
              <a:schemeClr val="accent2">
                <a:lumMod val="75000"/>
              </a:schemeClr>
            </a:solidFill>
          </p:grpSpPr>
          <p:sp>
            <p:nvSpPr>
              <p:cNvPr id="217" name="Freeform 1">
                <a:extLst>
                  <a:ext uri="{FF2B5EF4-FFF2-40B4-BE49-F238E27FC236}">
                    <a16:creationId xmlns:a16="http://schemas.microsoft.com/office/drawing/2014/main" id="{9AC9E7A1-2240-0044-893D-498BBB30E396}"/>
                  </a:ext>
                </a:extLst>
              </p:cNvPr>
              <p:cNvSpPr>
                <a:spLocks noChangeArrowheads="1"/>
              </p:cNvSpPr>
              <p:nvPr/>
            </p:nvSpPr>
            <p:spPr bwMode="auto">
              <a:xfrm>
                <a:off x="4108450" y="5248275"/>
                <a:ext cx="290513" cy="741363"/>
              </a:xfrm>
              <a:custGeom>
                <a:avLst/>
                <a:gdLst>
                  <a:gd name="T0" fmla="*/ 175099 w 808"/>
                  <a:gd name="T1" fmla="*/ 51798 h 2061"/>
                  <a:gd name="T2" fmla="*/ 175099 w 808"/>
                  <a:gd name="T3" fmla="*/ 51798 h 2061"/>
                  <a:gd name="T4" fmla="*/ 289075 w 808"/>
                  <a:gd name="T5" fmla="*/ 210431 h 2061"/>
                  <a:gd name="T6" fmla="*/ 289075 w 808"/>
                  <a:gd name="T7" fmla="*/ 227697 h 2061"/>
                  <a:gd name="T8" fmla="*/ 221840 w 808"/>
                  <a:gd name="T9" fmla="*/ 227697 h 2061"/>
                  <a:gd name="T10" fmla="*/ 221840 w 808"/>
                  <a:gd name="T11" fmla="*/ 205754 h 2061"/>
                  <a:gd name="T12" fmla="*/ 221840 w 808"/>
                  <a:gd name="T13" fmla="*/ 205754 h 2061"/>
                  <a:gd name="T14" fmla="*/ 147414 w 808"/>
                  <a:gd name="T15" fmla="*/ 113668 h 2061"/>
                  <a:gd name="T16" fmla="*/ 147414 w 808"/>
                  <a:gd name="T17" fmla="*/ 113668 h 2061"/>
                  <a:gd name="T18" fmla="*/ 73707 w 808"/>
                  <a:gd name="T19" fmla="*/ 205754 h 2061"/>
                  <a:gd name="T20" fmla="*/ 73707 w 808"/>
                  <a:gd name="T21" fmla="*/ 205754 h 2061"/>
                  <a:gd name="T22" fmla="*/ 290153 w 808"/>
                  <a:gd name="T23" fmla="*/ 532731 h 2061"/>
                  <a:gd name="T24" fmla="*/ 290153 w 808"/>
                  <a:gd name="T25" fmla="*/ 532731 h 2061"/>
                  <a:gd name="T26" fmla="*/ 175099 w 808"/>
                  <a:gd name="T27" fmla="*/ 692083 h 2061"/>
                  <a:gd name="T28" fmla="*/ 175099 w 808"/>
                  <a:gd name="T29" fmla="*/ 741003 h 2061"/>
                  <a:gd name="T30" fmla="*/ 116133 w 808"/>
                  <a:gd name="T31" fmla="*/ 741003 h 2061"/>
                  <a:gd name="T32" fmla="*/ 116133 w 808"/>
                  <a:gd name="T33" fmla="*/ 692083 h 2061"/>
                  <a:gd name="T34" fmla="*/ 116133 w 808"/>
                  <a:gd name="T35" fmla="*/ 692083 h 2061"/>
                  <a:gd name="T36" fmla="*/ 0 w 808"/>
                  <a:gd name="T37" fmla="*/ 532731 h 2061"/>
                  <a:gd name="T38" fmla="*/ 0 w 808"/>
                  <a:gd name="T39" fmla="*/ 493163 h 2061"/>
                  <a:gd name="T40" fmla="*/ 67235 w 808"/>
                  <a:gd name="T41" fmla="*/ 493163 h 2061"/>
                  <a:gd name="T42" fmla="*/ 67235 w 808"/>
                  <a:gd name="T43" fmla="*/ 537407 h 2061"/>
                  <a:gd name="T44" fmla="*/ 67235 w 808"/>
                  <a:gd name="T45" fmla="*/ 537407 h 2061"/>
                  <a:gd name="T46" fmla="*/ 142740 w 808"/>
                  <a:gd name="T47" fmla="*/ 628774 h 2061"/>
                  <a:gd name="T48" fmla="*/ 142740 w 808"/>
                  <a:gd name="T49" fmla="*/ 628774 h 2061"/>
                  <a:gd name="T50" fmla="*/ 218244 w 808"/>
                  <a:gd name="T51" fmla="*/ 537407 h 2061"/>
                  <a:gd name="T52" fmla="*/ 218244 w 808"/>
                  <a:gd name="T53" fmla="*/ 537407 h 2061"/>
                  <a:gd name="T54" fmla="*/ 2876 w 808"/>
                  <a:gd name="T55" fmla="*/ 210431 h 2061"/>
                  <a:gd name="T56" fmla="*/ 2876 w 808"/>
                  <a:gd name="T57" fmla="*/ 210431 h 2061"/>
                  <a:gd name="T58" fmla="*/ 116133 w 808"/>
                  <a:gd name="T59" fmla="*/ 51798 h 2061"/>
                  <a:gd name="T60" fmla="*/ 116133 w 808"/>
                  <a:gd name="T61" fmla="*/ 0 h 2061"/>
                  <a:gd name="T62" fmla="*/ 175099 w 808"/>
                  <a:gd name="T63" fmla="*/ 0 h 2061"/>
                  <a:gd name="T64" fmla="*/ 175099 w 808"/>
                  <a:gd name="T65" fmla="*/ 51798 h 20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8" h="2061">
                    <a:moveTo>
                      <a:pt x="487" y="144"/>
                    </a:moveTo>
                    <a:lnTo>
                      <a:pt x="487" y="144"/>
                    </a:lnTo>
                    <a:cubicBezTo>
                      <a:pt x="705" y="175"/>
                      <a:pt x="804" y="344"/>
                      <a:pt x="804" y="585"/>
                    </a:cubicBezTo>
                    <a:lnTo>
                      <a:pt x="804" y="633"/>
                    </a:lnTo>
                    <a:lnTo>
                      <a:pt x="617" y="633"/>
                    </a:lnTo>
                    <a:lnTo>
                      <a:pt x="617" y="572"/>
                    </a:lnTo>
                    <a:cubicBezTo>
                      <a:pt x="617" y="413"/>
                      <a:pt x="553" y="316"/>
                      <a:pt x="410" y="316"/>
                    </a:cubicBezTo>
                    <a:cubicBezTo>
                      <a:pt x="269" y="316"/>
                      <a:pt x="205" y="413"/>
                      <a:pt x="205" y="572"/>
                    </a:cubicBezTo>
                    <a:cubicBezTo>
                      <a:pt x="205" y="974"/>
                      <a:pt x="807" y="977"/>
                      <a:pt x="807" y="1481"/>
                    </a:cubicBezTo>
                    <a:cubicBezTo>
                      <a:pt x="807" y="1722"/>
                      <a:pt x="705" y="1893"/>
                      <a:pt x="487" y="1924"/>
                    </a:cubicBezTo>
                    <a:lnTo>
                      <a:pt x="487" y="2060"/>
                    </a:lnTo>
                    <a:lnTo>
                      <a:pt x="323" y="2060"/>
                    </a:lnTo>
                    <a:lnTo>
                      <a:pt x="323" y="1924"/>
                    </a:lnTo>
                    <a:cubicBezTo>
                      <a:pt x="100" y="1893"/>
                      <a:pt x="0" y="1724"/>
                      <a:pt x="0" y="1481"/>
                    </a:cubicBezTo>
                    <a:lnTo>
                      <a:pt x="0" y="1371"/>
                    </a:lnTo>
                    <a:lnTo>
                      <a:pt x="187" y="1371"/>
                    </a:lnTo>
                    <a:lnTo>
                      <a:pt x="187" y="1494"/>
                    </a:lnTo>
                    <a:cubicBezTo>
                      <a:pt x="187" y="1656"/>
                      <a:pt x="254" y="1748"/>
                      <a:pt x="397" y="1748"/>
                    </a:cubicBezTo>
                    <a:cubicBezTo>
                      <a:pt x="543" y="1748"/>
                      <a:pt x="607" y="1656"/>
                      <a:pt x="607" y="1494"/>
                    </a:cubicBezTo>
                    <a:cubicBezTo>
                      <a:pt x="607" y="1095"/>
                      <a:pt x="8" y="1089"/>
                      <a:pt x="8" y="585"/>
                    </a:cubicBezTo>
                    <a:cubicBezTo>
                      <a:pt x="8" y="339"/>
                      <a:pt x="107" y="177"/>
                      <a:pt x="323" y="144"/>
                    </a:cubicBezTo>
                    <a:lnTo>
                      <a:pt x="323" y="0"/>
                    </a:lnTo>
                    <a:lnTo>
                      <a:pt x="487" y="0"/>
                    </a:lnTo>
                    <a:lnTo>
                      <a:pt x="487" y="1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18" name="Freeform 31">
                <a:extLst>
                  <a:ext uri="{FF2B5EF4-FFF2-40B4-BE49-F238E27FC236}">
                    <a16:creationId xmlns:a16="http://schemas.microsoft.com/office/drawing/2014/main" id="{556E0FA4-A14D-4042-A768-01723B93DF9D}"/>
                  </a:ext>
                </a:extLst>
              </p:cNvPr>
              <p:cNvSpPr>
                <a:spLocks noChangeArrowheads="1"/>
              </p:cNvSpPr>
              <p:nvPr/>
            </p:nvSpPr>
            <p:spPr bwMode="auto">
              <a:xfrm>
                <a:off x="3309938" y="4754563"/>
                <a:ext cx="1836737" cy="1738312"/>
              </a:xfrm>
              <a:custGeom>
                <a:avLst/>
                <a:gdLst>
                  <a:gd name="T0" fmla="*/ 918008 w 5102"/>
                  <a:gd name="T1" fmla="*/ 64782 h 4830"/>
                  <a:gd name="T2" fmla="*/ 918008 w 5102"/>
                  <a:gd name="T3" fmla="*/ 64782 h 4830"/>
                  <a:gd name="T4" fmla="*/ 317163 w 5102"/>
                  <a:gd name="T5" fmla="*/ 396609 h 4830"/>
                  <a:gd name="T6" fmla="*/ 317163 w 5102"/>
                  <a:gd name="T7" fmla="*/ 396609 h 4830"/>
                  <a:gd name="T8" fmla="*/ 64801 w 5102"/>
                  <a:gd name="T9" fmla="*/ 1044787 h 4830"/>
                  <a:gd name="T10" fmla="*/ 64801 w 5102"/>
                  <a:gd name="T11" fmla="*/ 1044787 h 4830"/>
                  <a:gd name="T12" fmla="*/ 918008 w 5102"/>
                  <a:gd name="T13" fmla="*/ 1672810 h 4830"/>
                  <a:gd name="T14" fmla="*/ 918008 w 5102"/>
                  <a:gd name="T15" fmla="*/ 1672810 h 4830"/>
                  <a:gd name="T16" fmla="*/ 1771216 w 5102"/>
                  <a:gd name="T17" fmla="*/ 1044787 h 4830"/>
                  <a:gd name="T18" fmla="*/ 1771216 w 5102"/>
                  <a:gd name="T19" fmla="*/ 1044787 h 4830"/>
                  <a:gd name="T20" fmla="*/ 1518854 w 5102"/>
                  <a:gd name="T21" fmla="*/ 396609 h 4830"/>
                  <a:gd name="T22" fmla="*/ 1518854 w 5102"/>
                  <a:gd name="T23" fmla="*/ 396609 h 4830"/>
                  <a:gd name="T24" fmla="*/ 918008 w 5102"/>
                  <a:gd name="T25" fmla="*/ 64782 h 4830"/>
                  <a:gd name="T26" fmla="*/ 918008 w 5102"/>
                  <a:gd name="T27" fmla="*/ 1737952 h 4830"/>
                  <a:gd name="T28" fmla="*/ 918008 w 5102"/>
                  <a:gd name="T29" fmla="*/ 1737952 h 4830"/>
                  <a:gd name="T30" fmla="*/ 0 w 5102"/>
                  <a:gd name="T31" fmla="*/ 1044787 h 4830"/>
                  <a:gd name="T32" fmla="*/ 0 w 5102"/>
                  <a:gd name="T33" fmla="*/ 1044787 h 4830"/>
                  <a:gd name="T34" fmla="*/ 918008 w 5102"/>
                  <a:gd name="T35" fmla="*/ 0 h 4830"/>
                  <a:gd name="T36" fmla="*/ 918008 w 5102"/>
                  <a:gd name="T37" fmla="*/ 0 h 4830"/>
                  <a:gd name="T38" fmla="*/ 1569615 w 5102"/>
                  <a:gd name="T39" fmla="*/ 355940 h 4830"/>
                  <a:gd name="T40" fmla="*/ 1569615 w 5102"/>
                  <a:gd name="T41" fmla="*/ 355940 h 4830"/>
                  <a:gd name="T42" fmla="*/ 1836377 w 5102"/>
                  <a:gd name="T43" fmla="*/ 1044787 h 4830"/>
                  <a:gd name="T44" fmla="*/ 1836377 w 5102"/>
                  <a:gd name="T45" fmla="*/ 1044787 h 4830"/>
                  <a:gd name="T46" fmla="*/ 918008 w 5102"/>
                  <a:gd name="T47" fmla="*/ 1737952 h 48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102" h="4830">
                    <a:moveTo>
                      <a:pt x="2550" y="180"/>
                    </a:moveTo>
                    <a:lnTo>
                      <a:pt x="2550" y="180"/>
                    </a:lnTo>
                    <a:cubicBezTo>
                      <a:pt x="1952" y="180"/>
                      <a:pt x="1360" y="507"/>
                      <a:pt x="881" y="1102"/>
                    </a:cubicBezTo>
                    <a:cubicBezTo>
                      <a:pt x="449" y="1638"/>
                      <a:pt x="180" y="2329"/>
                      <a:pt x="180" y="2903"/>
                    </a:cubicBezTo>
                    <a:cubicBezTo>
                      <a:pt x="180" y="3963"/>
                      <a:pt x="1111" y="4648"/>
                      <a:pt x="2550" y="4648"/>
                    </a:cubicBezTo>
                    <a:cubicBezTo>
                      <a:pt x="3989" y="4648"/>
                      <a:pt x="4920" y="3963"/>
                      <a:pt x="4920" y="2903"/>
                    </a:cubicBezTo>
                    <a:cubicBezTo>
                      <a:pt x="4920" y="2329"/>
                      <a:pt x="4651" y="1638"/>
                      <a:pt x="4219" y="1102"/>
                    </a:cubicBezTo>
                    <a:cubicBezTo>
                      <a:pt x="3741" y="507"/>
                      <a:pt x="3149" y="180"/>
                      <a:pt x="2550" y="180"/>
                    </a:cubicBezTo>
                    <a:close/>
                    <a:moveTo>
                      <a:pt x="2550" y="4829"/>
                    </a:moveTo>
                    <a:lnTo>
                      <a:pt x="2550" y="4829"/>
                    </a:lnTo>
                    <a:cubicBezTo>
                      <a:pt x="1001" y="4829"/>
                      <a:pt x="0" y="4072"/>
                      <a:pt x="0" y="2903"/>
                    </a:cubicBezTo>
                    <a:cubicBezTo>
                      <a:pt x="0" y="1596"/>
                      <a:pt x="1176" y="0"/>
                      <a:pt x="2550" y="0"/>
                    </a:cubicBezTo>
                    <a:cubicBezTo>
                      <a:pt x="3204" y="0"/>
                      <a:pt x="3846" y="351"/>
                      <a:pt x="4360" y="989"/>
                    </a:cubicBezTo>
                    <a:cubicBezTo>
                      <a:pt x="4823" y="1564"/>
                      <a:pt x="5101" y="2280"/>
                      <a:pt x="5101" y="2903"/>
                    </a:cubicBezTo>
                    <a:cubicBezTo>
                      <a:pt x="5101" y="4072"/>
                      <a:pt x="4099" y="4829"/>
                      <a:pt x="2550" y="48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19" name="Freeform 32">
                <a:extLst>
                  <a:ext uri="{FF2B5EF4-FFF2-40B4-BE49-F238E27FC236}">
                    <a16:creationId xmlns:a16="http://schemas.microsoft.com/office/drawing/2014/main" id="{791B4BCA-B0C3-6B46-A526-914D1DFE4431}"/>
                  </a:ext>
                </a:extLst>
              </p:cNvPr>
              <p:cNvSpPr>
                <a:spLocks noChangeArrowheads="1"/>
              </p:cNvSpPr>
              <p:nvPr/>
            </p:nvSpPr>
            <p:spPr bwMode="auto">
              <a:xfrm>
                <a:off x="3843338" y="4121150"/>
                <a:ext cx="769937" cy="534988"/>
              </a:xfrm>
              <a:custGeom>
                <a:avLst/>
                <a:gdLst>
                  <a:gd name="T0" fmla="*/ 80705 w 2137"/>
                  <a:gd name="T1" fmla="*/ 65076 h 1488"/>
                  <a:gd name="T2" fmla="*/ 381546 w 2137"/>
                  <a:gd name="T3" fmla="*/ 466676 h 1488"/>
                  <a:gd name="T4" fmla="*/ 381546 w 2137"/>
                  <a:gd name="T5" fmla="*/ 466676 h 1488"/>
                  <a:gd name="T6" fmla="*/ 384788 w 2137"/>
                  <a:gd name="T7" fmla="*/ 469553 h 1488"/>
                  <a:gd name="T8" fmla="*/ 384788 w 2137"/>
                  <a:gd name="T9" fmla="*/ 469553 h 1488"/>
                  <a:gd name="T10" fmla="*/ 388031 w 2137"/>
                  <a:gd name="T11" fmla="*/ 466676 h 1488"/>
                  <a:gd name="T12" fmla="*/ 688872 w 2137"/>
                  <a:gd name="T13" fmla="*/ 65076 h 1488"/>
                  <a:gd name="T14" fmla="*/ 80705 w 2137"/>
                  <a:gd name="T15" fmla="*/ 65076 h 1488"/>
                  <a:gd name="T16" fmla="*/ 384788 w 2137"/>
                  <a:gd name="T17" fmla="*/ 534628 h 1488"/>
                  <a:gd name="T18" fmla="*/ 384788 w 2137"/>
                  <a:gd name="T19" fmla="*/ 534628 h 1488"/>
                  <a:gd name="T20" fmla="*/ 329664 w 2137"/>
                  <a:gd name="T21" fmla="*/ 505506 h 1488"/>
                  <a:gd name="T22" fmla="*/ 19095 w 2137"/>
                  <a:gd name="T23" fmla="*/ 90962 h 1488"/>
                  <a:gd name="T24" fmla="*/ 19095 w 2137"/>
                  <a:gd name="T25" fmla="*/ 90962 h 1488"/>
                  <a:gd name="T26" fmla="*/ 9728 w 2137"/>
                  <a:gd name="T27" fmla="*/ 29482 h 1488"/>
                  <a:gd name="T28" fmla="*/ 9728 w 2137"/>
                  <a:gd name="T29" fmla="*/ 29482 h 1488"/>
                  <a:gd name="T30" fmla="*/ 64852 w 2137"/>
                  <a:gd name="T31" fmla="*/ 0 h 1488"/>
                  <a:gd name="T32" fmla="*/ 705085 w 2137"/>
                  <a:gd name="T33" fmla="*/ 0 h 1488"/>
                  <a:gd name="T34" fmla="*/ 705085 w 2137"/>
                  <a:gd name="T35" fmla="*/ 0 h 1488"/>
                  <a:gd name="T36" fmla="*/ 760209 w 2137"/>
                  <a:gd name="T37" fmla="*/ 29482 h 1488"/>
                  <a:gd name="T38" fmla="*/ 760209 w 2137"/>
                  <a:gd name="T39" fmla="*/ 29482 h 1488"/>
                  <a:gd name="T40" fmla="*/ 750842 w 2137"/>
                  <a:gd name="T41" fmla="*/ 90962 h 1488"/>
                  <a:gd name="T42" fmla="*/ 440273 w 2137"/>
                  <a:gd name="T43" fmla="*/ 505506 h 1488"/>
                  <a:gd name="T44" fmla="*/ 440273 w 2137"/>
                  <a:gd name="T45" fmla="*/ 505506 h 1488"/>
                  <a:gd name="T46" fmla="*/ 384788 w 2137"/>
                  <a:gd name="T47" fmla="*/ 534628 h 1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37" h="1488">
                    <a:moveTo>
                      <a:pt x="224" y="181"/>
                    </a:moveTo>
                    <a:lnTo>
                      <a:pt x="1059" y="1298"/>
                    </a:lnTo>
                    <a:cubicBezTo>
                      <a:pt x="1063" y="1303"/>
                      <a:pt x="1067" y="1305"/>
                      <a:pt x="1068" y="1306"/>
                    </a:cubicBezTo>
                    <a:cubicBezTo>
                      <a:pt x="1070" y="1305"/>
                      <a:pt x="1073" y="1303"/>
                      <a:pt x="1077" y="1298"/>
                    </a:cubicBezTo>
                    <a:lnTo>
                      <a:pt x="1912" y="181"/>
                    </a:lnTo>
                    <a:lnTo>
                      <a:pt x="224" y="181"/>
                    </a:lnTo>
                    <a:close/>
                    <a:moveTo>
                      <a:pt x="1068" y="1487"/>
                    </a:moveTo>
                    <a:lnTo>
                      <a:pt x="1068" y="1487"/>
                    </a:lnTo>
                    <a:cubicBezTo>
                      <a:pt x="1009" y="1487"/>
                      <a:pt x="953" y="1457"/>
                      <a:pt x="915" y="1406"/>
                    </a:cubicBezTo>
                    <a:lnTo>
                      <a:pt x="53" y="253"/>
                    </a:lnTo>
                    <a:cubicBezTo>
                      <a:pt x="10" y="197"/>
                      <a:pt x="0" y="134"/>
                      <a:pt x="27" y="82"/>
                    </a:cubicBezTo>
                    <a:cubicBezTo>
                      <a:pt x="53" y="30"/>
                      <a:pt x="108" y="0"/>
                      <a:pt x="180" y="0"/>
                    </a:cubicBezTo>
                    <a:lnTo>
                      <a:pt x="1957" y="0"/>
                    </a:lnTo>
                    <a:cubicBezTo>
                      <a:pt x="2028" y="0"/>
                      <a:pt x="2084" y="30"/>
                      <a:pt x="2110" y="82"/>
                    </a:cubicBezTo>
                    <a:cubicBezTo>
                      <a:pt x="2136" y="134"/>
                      <a:pt x="2126" y="197"/>
                      <a:pt x="2084" y="253"/>
                    </a:cubicBezTo>
                    <a:lnTo>
                      <a:pt x="1222" y="1406"/>
                    </a:lnTo>
                    <a:cubicBezTo>
                      <a:pt x="1183" y="1457"/>
                      <a:pt x="1128" y="1487"/>
                      <a:pt x="1068" y="14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20" name="Freeform 33">
                <a:extLst>
                  <a:ext uri="{FF2B5EF4-FFF2-40B4-BE49-F238E27FC236}">
                    <a16:creationId xmlns:a16="http://schemas.microsoft.com/office/drawing/2014/main" id="{89442CF1-533B-954E-957B-5A61CF088E8A}"/>
                  </a:ext>
                </a:extLst>
              </p:cNvPr>
              <p:cNvSpPr>
                <a:spLocks noChangeArrowheads="1"/>
              </p:cNvSpPr>
              <p:nvPr/>
            </p:nvSpPr>
            <p:spPr bwMode="auto">
              <a:xfrm>
                <a:off x="4024313" y="4597400"/>
                <a:ext cx="407987" cy="222250"/>
              </a:xfrm>
              <a:custGeom>
                <a:avLst/>
                <a:gdLst>
                  <a:gd name="T0" fmla="*/ 111007 w 1132"/>
                  <a:gd name="T1" fmla="*/ 64987 h 619"/>
                  <a:gd name="T2" fmla="*/ 111007 w 1132"/>
                  <a:gd name="T3" fmla="*/ 64987 h 619"/>
                  <a:gd name="T4" fmla="*/ 64874 w 1132"/>
                  <a:gd name="T5" fmla="*/ 110945 h 619"/>
                  <a:gd name="T6" fmla="*/ 64874 w 1132"/>
                  <a:gd name="T7" fmla="*/ 110945 h 619"/>
                  <a:gd name="T8" fmla="*/ 111007 w 1132"/>
                  <a:gd name="T9" fmla="*/ 157263 h 619"/>
                  <a:gd name="T10" fmla="*/ 296259 w 1132"/>
                  <a:gd name="T11" fmla="*/ 157263 h 619"/>
                  <a:gd name="T12" fmla="*/ 296259 w 1132"/>
                  <a:gd name="T13" fmla="*/ 157263 h 619"/>
                  <a:gd name="T14" fmla="*/ 342392 w 1132"/>
                  <a:gd name="T15" fmla="*/ 110945 h 619"/>
                  <a:gd name="T16" fmla="*/ 342392 w 1132"/>
                  <a:gd name="T17" fmla="*/ 110945 h 619"/>
                  <a:gd name="T18" fmla="*/ 296259 w 1132"/>
                  <a:gd name="T19" fmla="*/ 64987 h 619"/>
                  <a:gd name="T20" fmla="*/ 111007 w 1132"/>
                  <a:gd name="T21" fmla="*/ 64987 h 619"/>
                  <a:gd name="T22" fmla="*/ 296259 w 1132"/>
                  <a:gd name="T23" fmla="*/ 221891 h 619"/>
                  <a:gd name="T24" fmla="*/ 111007 w 1132"/>
                  <a:gd name="T25" fmla="*/ 221891 h 619"/>
                  <a:gd name="T26" fmla="*/ 111007 w 1132"/>
                  <a:gd name="T27" fmla="*/ 221891 h 619"/>
                  <a:gd name="T28" fmla="*/ 0 w 1132"/>
                  <a:gd name="T29" fmla="*/ 110945 h 619"/>
                  <a:gd name="T30" fmla="*/ 0 w 1132"/>
                  <a:gd name="T31" fmla="*/ 110945 h 619"/>
                  <a:gd name="T32" fmla="*/ 111007 w 1132"/>
                  <a:gd name="T33" fmla="*/ 0 h 619"/>
                  <a:gd name="T34" fmla="*/ 296259 w 1132"/>
                  <a:gd name="T35" fmla="*/ 0 h 619"/>
                  <a:gd name="T36" fmla="*/ 296259 w 1132"/>
                  <a:gd name="T37" fmla="*/ 0 h 619"/>
                  <a:gd name="T38" fmla="*/ 407627 w 1132"/>
                  <a:gd name="T39" fmla="*/ 110945 h 619"/>
                  <a:gd name="T40" fmla="*/ 407627 w 1132"/>
                  <a:gd name="T41" fmla="*/ 110945 h 619"/>
                  <a:gd name="T42" fmla="*/ 296259 w 1132"/>
                  <a:gd name="T43" fmla="*/ 221891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2" h="619">
                    <a:moveTo>
                      <a:pt x="308" y="181"/>
                    </a:moveTo>
                    <a:lnTo>
                      <a:pt x="308" y="181"/>
                    </a:lnTo>
                    <a:cubicBezTo>
                      <a:pt x="237" y="181"/>
                      <a:pt x="180" y="239"/>
                      <a:pt x="180" y="309"/>
                    </a:cubicBezTo>
                    <a:cubicBezTo>
                      <a:pt x="180" y="380"/>
                      <a:pt x="237" y="438"/>
                      <a:pt x="308" y="438"/>
                    </a:cubicBezTo>
                    <a:lnTo>
                      <a:pt x="822" y="438"/>
                    </a:lnTo>
                    <a:cubicBezTo>
                      <a:pt x="893" y="438"/>
                      <a:pt x="950" y="380"/>
                      <a:pt x="950" y="309"/>
                    </a:cubicBezTo>
                    <a:cubicBezTo>
                      <a:pt x="950" y="239"/>
                      <a:pt x="893" y="181"/>
                      <a:pt x="822" y="181"/>
                    </a:cubicBezTo>
                    <a:lnTo>
                      <a:pt x="308" y="181"/>
                    </a:lnTo>
                    <a:close/>
                    <a:moveTo>
                      <a:pt x="822" y="618"/>
                    </a:moveTo>
                    <a:lnTo>
                      <a:pt x="308" y="618"/>
                    </a:lnTo>
                    <a:cubicBezTo>
                      <a:pt x="138" y="618"/>
                      <a:pt x="0" y="480"/>
                      <a:pt x="0" y="309"/>
                    </a:cubicBezTo>
                    <a:cubicBezTo>
                      <a:pt x="0" y="139"/>
                      <a:pt x="138" y="0"/>
                      <a:pt x="308" y="0"/>
                    </a:cubicBezTo>
                    <a:lnTo>
                      <a:pt x="822" y="0"/>
                    </a:lnTo>
                    <a:cubicBezTo>
                      <a:pt x="993" y="0"/>
                      <a:pt x="1131" y="139"/>
                      <a:pt x="1131" y="309"/>
                    </a:cubicBezTo>
                    <a:cubicBezTo>
                      <a:pt x="1131" y="480"/>
                      <a:pt x="993" y="618"/>
                      <a:pt x="822" y="6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85" name="Group 9">
              <a:extLst>
                <a:ext uri="{FF2B5EF4-FFF2-40B4-BE49-F238E27FC236}">
                  <a16:creationId xmlns:a16="http://schemas.microsoft.com/office/drawing/2014/main" id="{DCE9D629-3CE3-B449-9860-264454196063}"/>
                </a:ext>
              </a:extLst>
            </p:cNvPr>
            <p:cNvGrpSpPr>
              <a:grpSpLocks/>
            </p:cNvGrpSpPr>
            <p:nvPr/>
          </p:nvGrpSpPr>
          <p:grpSpPr bwMode="auto">
            <a:xfrm>
              <a:off x="4971188" y="1326066"/>
              <a:ext cx="1690738" cy="966342"/>
              <a:chOff x="5507038" y="1647825"/>
              <a:chExt cx="1863725" cy="1065213"/>
            </a:xfrm>
            <a:solidFill>
              <a:schemeClr val="accent2">
                <a:lumMod val="75000"/>
              </a:schemeClr>
            </a:solidFill>
          </p:grpSpPr>
          <p:sp>
            <p:nvSpPr>
              <p:cNvPr id="215" name="Freeform 34">
                <a:extLst>
                  <a:ext uri="{FF2B5EF4-FFF2-40B4-BE49-F238E27FC236}">
                    <a16:creationId xmlns:a16="http://schemas.microsoft.com/office/drawing/2014/main" id="{10D4BF76-C859-F14F-B2BA-0674C0FE099B}"/>
                  </a:ext>
                </a:extLst>
              </p:cNvPr>
              <p:cNvSpPr>
                <a:spLocks noChangeArrowheads="1"/>
              </p:cNvSpPr>
              <p:nvPr/>
            </p:nvSpPr>
            <p:spPr bwMode="auto">
              <a:xfrm>
                <a:off x="7092950" y="1647825"/>
                <a:ext cx="277813" cy="246063"/>
              </a:xfrm>
              <a:custGeom>
                <a:avLst/>
                <a:gdLst>
                  <a:gd name="T0" fmla="*/ 15474 w 772"/>
                  <a:gd name="T1" fmla="*/ 110764 h 682"/>
                  <a:gd name="T2" fmla="*/ 15474 w 772"/>
                  <a:gd name="T3" fmla="*/ 110764 h 682"/>
                  <a:gd name="T4" fmla="*/ 17273 w 772"/>
                  <a:gd name="T5" fmla="*/ 139989 h 682"/>
                  <a:gd name="T6" fmla="*/ 250823 w 772"/>
                  <a:gd name="T7" fmla="*/ 238486 h 682"/>
                  <a:gd name="T8" fmla="*/ 250823 w 772"/>
                  <a:gd name="T9" fmla="*/ 238486 h 682"/>
                  <a:gd name="T10" fmla="*/ 272775 w 772"/>
                  <a:gd name="T11" fmla="*/ 219725 h 682"/>
                  <a:gd name="T12" fmla="*/ 224554 w 772"/>
                  <a:gd name="T13" fmla="*/ 24173 h 682"/>
                  <a:gd name="T14" fmla="*/ 224554 w 772"/>
                  <a:gd name="T15" fmla="*/ 24173 h 682"/>
                  <a:gd name="T16" fmla="*/ 188927 w 772"/>
                  <a:gd name="T17" fmla="*/ 9020 h 682"/>
                  <a:gd name="T18" fmla="*/ 15474 w 772"/>
                  <a:gd name="T19" fmla="*/ 110764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2" h="682">
                    <a:moveTo>
                      <a:pt x="43" y="307"/>
                    </a:moveTo>
                    <a:lnTo>
                      <a:pt x="43" y="307"/>
                    </a:lnTo>
                    <a:cubicBezTo>
                      <a:pt x="0" y="332"/>
                      <a:pt x="2" y="368"/>
                      <a:pt x="48" y="388"/>
                    </a:cubicBezTo>
                    <a:lnTo>
                      <a:pt x="697" y="661"/>
                    </a:lnTo>
                    <a:cubicBezTo>
                      <a:pt x="743" y="681"/>
                      <a:pt x="771" y="657"/>
                      <a:pt x="758" y="609"/>
                    </a:cubicBezTo>
                    <a:lnTo>
                      <a:pt x="624" y="67"/>
                    </a:lnTo>
                    <a:cubicBezTo>
                      <a:pt x="612" y="19"/>
                      <a:pt x="567" y="0"/>
                      <a:pt x="525" y="25"/>
                    </a:cubicBezTo>
                    <a:lnTo>
                      <a:pt x="43" y="3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16" name="Freeform 35">
                <a:extLst>
                  <a:ext uri="{FF2B5EF4-FFF2-40B4-BE49-F238E27FC236}">
                    <a16:creationId xmlns:a16="http://schemas.microsoft.com/office/drawing/2014/main" id="{56164AE1-1449-2F4E-87E0-91B40F189E4F}"/>
                  </a:ext>
                </a:extLst>
              </p:cNvPr>
              <p:cNvSpPr>
                <a:spLocks noChangeArrowheads="1"/>
              </p:cNvSpPr>
              <p:nvPr/>
            </p:nvSpPr>
            <p:spPr bwMode="auto">
              <a:xfrm>
                <a:off x="5507038" y="1752600"/>
                <a:ext cx="1771650" cy="960438"/>
              </a:xfrm>
              <a:custGeom>
                <a:avLst/>
                <a:gdLst>
                  <a:gd name="T0" fmla="*/ 37067 w 4923"/>
                  <a:gd name="T1" fmla="*/ 960078 h 2666"/>
                  <a:gd name="T2" fmla="*/ 37067 w 4923"/>
                  <a:gd name="T3" fmla="*/ 960078 h 2666"/>
                  <a:gd name="T4" fmla="*/ 20873 w 4923"/>
                  <a:gd name="T5" fmla="*/ 955755 h 2666"/>
                  <a:gd name="T6" fmla="*/ 20873 w 4923"/>
                  <a:gd name="T7" fmla="*/ 955755 h 2666"/>
                  <a:gd name="T8" fmla="*/ 8637 w 4923"/>
                  <a:gd name="T9" fmla="*/ 911443 h 2666"/>
                  <a:gd name="T10" fmla="*/ 393340 w 4923"/>
                  <a:gd name="T11" fmla="*/ 235967 h 2666"/>
                  <a:gd name="T12" fmla="*/ 393340 w 4923"/>
                  <a:gd name="T13" fmla="*/ 235967 h 2666"/>
                  <a:gd name="T14" fmla="*/ 445522 w 4923"/>
                  <a:gd name="T15" fmla="*/ 201742 h 2666"/>
                  <a:gd name="T16" fmla="*/ 445522 w 4923"/>
                  <a:gd name="T17" fmla="*/ 201742 h 2666"/>
                  <a:gd name="T18" fmla="*/ 499143 w 4923"/>
                  <a:gd name="T19" fmla="*/ 233805 h 2666"/>
                  <a:gd name="T20" fmla="*/ 747814 w 4923"/>
                  <a:gd name="T21" fmla="*/ 631526 h 2666"/>
                  <a:gd name="T22" fmla="*/ 987129 w 4923"/>
                  <a:gd name="T23" fmla="*/ 284241 h 2666"/>
                  <a:gd name="T24" fmla="*/ 987129 w 4923"/>
                  <a:gd name="T25" fmla="*/ 284241 h 2666"/>
                  <a:gd name="T26" fmla="*/ 1040390 w 4923"/>
                  <a:gd name="T27" fmla="*/ 253979 h 2666"/>
                  <a:gd name="T28" fmla="*/ 1040390 w 4923"/>
                  <a:gd name="T29" fmla="*/ 253979 h 2666"/>
                  <a:gd name="T30" fmla="*/ 1041830 w 4923"/>
                  <a:gd name="T31" fmla="*/ 253979 h 2666"/>
                  <a:gd name="T32" fmla="*/ 1041830 w 4923"/>
                  <a:gd name="T33" fmla="*/ 253979 h 2666"/>
                  <a:gd name="T34" fmla="*/ 1095091 w 4923"/>
                  <a:gd name="T35" fmla="*/ 286402 h 2666"/>
                  <a:gd name="T36" fmla="*/ 1373991 w 4923"/>
                  <a:gd name="T37" fmla="*/ 730956 h 2666"/>
                  <a:gd name="T38" fmla="*/ 1704714 w 4923"/>
                  <a:gd name="T39" fmla="*/ 23056 h 2666"/>
                  <a:gd name="T40" fmla="*/ 1704714 w 4923"/>
                  <a:gd name="T41" fmla="*/ 23056 h 2666"/>
                  <a:gd name="T42" fmla="*/ 1747898 w 4923"/>
                  <a:gd name="T43" fmla="*/ 7565 h 2666"/>
                  <a:gd name="T44" fmla="*/ 1747898 w 4923"/>
                  <a:gd name="T45" fmla="*/ 7565 h 2666"/>
                  <a:gd name="T46" fmla="*/ 1763733 w 4923"/>
                  <a:gd name="T47" fmla="*/ 50796 h 2666"/>
                  <a:gd name="T48" fmla="*/ 1428332 w 4923"/>
                  <a:gd name="T49" fmla="*/ 768422 h 2666"/>
                  <a:gd name="T50" fmla="*/ 1428332 w 4923"/>
                  <a:gd name="T51" fmla="*/ 768422 h 2666"/>
                  <a:gd name="T52" fmla="*/ 1378670 w 4923"/>
                  <a:gd name="T53" fmla="*/ 806249 h 2666"/>
                  <a:gd name="T54" fmla="*/ 1378670 w 4923"/>
                  <a:gd name="T55" fmla="*/ 806249 h 2666"/>
                  <a:gd name="T56" fmla="*/ 1324329 w 4923"/>
                  <a:gd name="T57" fmla="*/ 774907 h 2666"/>
                  <a:gd name="T58" fmla="*/ 1040390 w 4923"/>
                  <a:gd name="T59" fmla="*/ 321707 h 2666"/>
                  <a:gd name="T60" fmla="*/ 801075 w 4923"/>
                  <a:gd name="T61" fmla="*/ 668992 h 2666"/>
                  <a:gd name="T62" fmla="*/ 801075 w 4923"/>
                  <a:gd name="T63" fmla="*/ 668992 h 2666"/>
                  <a:gd name="T64" fmla="*/ 746015 w 4923"/>
                  <a:gd name="T65" fmla="*/ 698893 h 2666"/>
                  <a:gd name="T66" fmla="*/ 746015 w 4923"/>
                  <a:gd name="T67" fmla="*/ 698893 h 2666"/>
                  <a:gd name="T68" fmla="*/ 692754 w 4923"/>
                  <a:gd name="T69" fmla="*/ 666470 h 2666"/>
                  <a:gd name="T70" fmla="*/ 446961 w 4923"/>
                  <a:gd name="T71" fmla="*/ 273073 h 2666"/>
                  <a:gd name="T72" fmla="*/ 65497 w 4923"/>
                  <a:gd name="T73" fmla="*/ 943506 h 2666"/>
                  <a:gd name="T74" fmla="*/ 65497 w 4923"/>
                  <a:gd name="T75" fmla="*/ 943506 h 2666"/>
                  <a:gd name="T76" fmla="*/ 37067 w 4923"/>
                  <a:gd name="T77" fmla="*/ 960078 h 26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23" h="2666">
                    <a:moveTo>
                      <a:pt x="103" y="2665"/>
                    </a:moveTo>
                    <a:lnTo>
                      <a:pt x="103" y="2665"/>
                    </a:lnTo>
                    <a:cubicBezTo>
                      <a:pt x="88" y="2665"/>
                      <a:pt x="73" y="2661"/>
                      <a:pt x="58" y="2653"/>
                    </a:cubicBezTo>
                    <a:cubicBezTo>
                      <a:pt x="15" y="2628"/>
                      <a:pt x="0" y="2573"/>
                      <a:pt x="24" y="2530"/>
                    </a:cubicBezTo>
                    <a:lnTo>
                      <a:pt x="1093" y="655"/>
                    </a:lnTo>
                    <a:cubicBezTo>
                      <a:pt x="1127" y="596"/>
                      <a:pt x="1179" y="561"/>
                      <a:pt x="1238" y="560"/>
                    </a:cubicBezTo>
                    <a:cubicBezTo>
                      <a:pt x="1297" y="560"/>
                      <a:pt x="1351" y="591"/>
                      <a:pt x="1387" y="649"/>
                    </a:cubicBezTo>
                    <a:lnTo>
                      <a:pt x="2078" y="1753"/>
                    </a:lnTo>
                    <a:lnTo>
                      <a:pt x="2743" y="789"/>
                    </a:lnTo>
                    <a:cubicBezTo>
                      <a:pt x="2780" y="735"/>
                      <a:pt x="2834" y="705"/>
                      <a:pt x="2891" y="705"/>
                    </a:cubicBezTo>
                    <a:cubicBezTo>
                      <a:pt x="2893" y="705"/>
                      <a:pt x="2894" y="705"/>
                      <a:pt x="2895" y="705"/>
                    </a:cubicBezTo>
                    <a:cubicBezTo>
                      <a:pt x="2954" y="706"/>
                      <a:pt x="3008" y="739"/>
                      <a:pt x="3043" y="795"/>
                    </a:cubicBezTo>
                    <a:lnTo>
                      <a:pt x="3818" y="2029"/>
                    </a:lnTo>
                    <a:lnTo>
                      <a:pt x="4737" y="64"/>
                    </a:lnTo>
                    <a:cubicBezTo>
                      <a:pt x="4758" y="19"/>
                      <a:pt x="4812" y="0"/>
                      <a:pt x="4857" y="21"/>
                    </a:cubicBezTo>
                    <a:cubicBezTo>
                      <a:pt x="4903" y="42"/>
                      <a:pt x="4922" y="95"/>
                      <a:pt x="4901" y="141"/>
                    </a:cubicBezTo>
                    <a:lnTo>
                      <a:pt x="3969" y="2133"/>
                    </a:lnTo>
                    <a:cubicBezTo>
                      <a:pt x="3939" y="2197"/>
                      <a:pt x="3889" y="2235"/>
                      <a:pt x="3831" y="2238"/>
                    </a:cubicBezTo>
                    <a:cubicBezTo>
                      <a:pt x="3771" y="2242"/>
                      <a:pt x="3717" y="2210"/>
                      <a:pt x="3680" y="2151"/>
                    </a:cubicBezTo>
                    <a:lnTo>
                      <a:pt x="2891" y="893"/>
                    </a:lnTo>
                    <a:lnTo>
                      <a:pt x="2226" y="1857"/>
                    </a:lnTo>
                    <a:cubicBezTo>
                      <a:pt x="2188" y="1912"/>
                      <a:pt x="2134" y="1942"/>
                      <a:pt x="2073" y="1940"/>
                    </a:cubicBezTo>
                    <a:cubicBezTo>
                      <a:pt x="2015" y="1939"/>
                      <a:pt x="1961" y="1906"/>
                      <a:pt x="1925" y="1850"/>
                    </a:cubicBezTo>
                    <a:lnTo>
                      <a:pt x="1242" y="758"/>
                    </a:lnTo>
                    <a:lnTo>
                      <a:pt x="182" y="2619"/>
                    </a:lnTo>
                    <a:cubicBezTo>
                      <a:pt x="165" y="2648"/>
                      <a:pt x="134" y="2665"/>
                      <a:pt x="103" y="26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86" name="Group 5">
              <a:extLst>
                <a:ext uri="{FF2B5EF4-FFF2-40B4-BE49-F238E27FC236}">
                  <a16:creationId xmlns:a16="http://schemas.microsoft.com/office/drawing/2014/main" id="{D38E494A-CE1F-F64E-9B98-45B5B426E267}"/>
                </a:ext>
              </a:extLst>
            </p:cNvPr>
            <p:cNvGrpSpPr>
              <a:grpSpLocks/>
            </p:cNvGrpSpPr>
            <p:nvPr/>
          </p:nvGrpSpPr>
          <p:grpSpPr bwMode="auto">
            <a:xfrm>
              <a:off x="4413848" y="2845426"/>
              <a:ext cx="1474715" cy="1356622"/>
              <a:chOff x="4892675" y="3322638"/>
              <a:chExt cx="1625600" cy="1495425"/>
            </a:xfrm>
            <a:solidFill>
              <a:schemeClr val="accent1">
                <a:lumMod val="75000"/>
              </a:schemeClr>
            </a:solidFill>
          </p:grpSpPr>
          <p:sp>
            <p:nvSpPr>
              <p:cNvPr id="212" name="Freeform 2">
                <a:extLst>
                  <a:ext uri="{FF2B5EF4-FFF2-40B4-BE49-F238E27FC236}">
                    <a16:creationId xmlns:a16="http://schemas.microsoft.com/office/drawing/2014/main" id="{460A689A-6F3A-6F44-BDBB-7781D6A48533}"/>
                  </a:ext>
                </a:extLst>
              </p:cNvPr>
              <p:cNvSpPr>
                <a:spLocks noChangeArrowheads="1"/>
              </p:cNvSpPr>
              <p:nvPr/>
            </p:nvSpPr>
            <p:spPr bwMode="auto">
              <a:xfrm>
                <a:off x="5665788" y="3751263"/>
                <a:ext cx="252412" cy="642937"/>
              </a:xfrm>
              <a:custGeom>
                <a:avLst/>
                <a:gdLst>
                  <a:gd name="T0" fmla="*/ 152311 w 701"/>
                  <a:gd name="T1" fmla="*/ 44229 h 1788"/>
                  <a:gd name="T2" fmla="*/ 152311 w 701"/>
                  <a:gd name="T3" fmla="*/ 44229 h 1788"/>
                  <a:gd name="T4" fmla="*/ 251332 w 701"/>
                  <a:gd name="T5" fmla="*/ 181950 h 1788"/>
                  <a:gd name="T6" fmla="*/ 251332 w 701"/>
                  <a:gd name="T7" fmla="*/ 197052 h 1788"/>
                  <a:gd name="T8" fmla="*/ 193000 w 701"/>
                  <a:gd name="T9" fmla="*/ 197052 h 1788"/>
                  <a:gd name="T10" fmla="*/ 193000 w 701"/>
                  <a:gd name="T11" fmla="*/ 177994 h 1788"/>
                  <a:gd name="T12" fmla="*/ 193000 w 701"/>
                  <a:gd name="T13" fmla="*/ 177994 h 1788"/>
                  <a:gd name="T14" fmla="*/ 128186 w 701"/>
                  <a:gd name="T15" fmla="*/ 97807 h 1788"/>
                  <a:gd name="T16" fmla="*/ 128186 w 701"/>
                  <a:gd name="T17" fmla="*/ 97807 h 1788"/>
                  <a:gd name="T18" fmla="*/ 64093 w 701"/>
                  <a:gd name="T19" fmla="*/ 177994 h 1788"/>
                  <a:gd name="T20" fmla="*/ 64093 w 701"/>
                  <a:gd name="T21" fmla="*/ 177994 h 1788"/>
                  <a:gd name="T22" fmla="*/ 252052 w 701"/>
                  <a:gd name="T23" fmla="*/ 461706 h 1788"/>
                  <a:gd name="T24" fmla="*/ 252052 w 701"/>
                  <a:gd name="T25" fmla="*/ 461706 h 1788"/>
                  <a:gd name="T26" fmla="*/ 152311 w 701"/>
                  <a:gd name="T27" fmla="*/ 600146 h 1788"/>
                  <a:gd name="T28" fmla="*/ 152311 w 701"/>
                  <a:gd name="T29" fmla="*/ 642577 h 1788"/>
                  <a:gd name="T30" fmla="*/ 100821 w 701"/>
                  <a:gd name="T31" fmla="*/ 642577 h 1788"/>
                  <a:gd name="T32" fmla="*/ 100821 w 701"/>
                  <a:gd name="T33" fmla="*/ 600146 h 1788"/>
                  <a:gd name="T34" fmla="*/ 100821 w 701"/>
                  <a:gd name="T35" fmla="*/ 600146 h 1788"/>
                  <a:gd name="T36" fmla="*/ 0 w 701"/>
                  <a:gd name="T37" fmla="*/ 461706 h 1788"/>
                  <a:gd name="T38" fmla="*/ 0 w 701"/>
                  <a:gd name="T39" fmla="*/ 427186 h 1788"/>
                  <a:gd name="T40" fmla="*/ 58332 w 701"/>
                  <a:gd name="T41" fmla="*/ 427186 h 1788"/>
                  <a:gd name="T42" fmla="*/ 58332 w 701"/>
                  <a:gd name="T43" fmla="*/ 465662 h 1788"/>
                  <a:gd name="T44" fmla="*/ 58332 w 701"/>
                  <a:gd name="T45" fmla="*/ 465662 h 1788"/>
                  <a:gd name="T46" fmla="*/ 124226 w 701"/>
                  <a:gd name="T47" fmla="*/ 545130 h 1788"/>
                  <a:gd name="T48" fmla="*/ 124226 w 701"/>
                  <a:gd name="T49" fmla="*/ 545130 h 1788"/>
                  <a:gd name="T50" fmla="*/ 189759 w 701"/>
                  <a:gd name="T51" fmla="*/ 465662 h 1788"/>
                  <a:gd name="T52" fmla="*/ 189759 w 701"/>
                  <a:gd name="T53" fmla="*/ 465662 h 1788"/>
                  <a:gd name="T54" fmla="*/ 2521 w 701"/>
                  <a:gd name="T55" fmla="*/ 181950 h 1788"/>
                  <a:gd name="T56" fmla="*/ 2521 w 701"/>
                  <a:gd name="T57" fmla="*/ 181950 h 1788"/>
                  <a:gd name="T58" fmla="*/ 100821 w 701"/>
                  <a:gd name="T59" fmla="*/ 44229 h 1788"/>
                  <a:gd name="T60" fmla="*/ 100821 w 701"/>
                  <a:gd name="T61" fmla="*/ 0 h 1788"/>
                  <a:gd name="T62" fmla="*/ 152311 w 701"/>
                  <a:gd name="T63" fmla="*/ 0 h 1788"/>
                  <a:gd name="T64" fmla="*/ 152311 w 701"/>
                  <a:gd name="T65" fmla="*/ 44229 h 17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1" h="1788">
                    <a:moveTo>
                      <a:pt x="423" y="123"/>
                    </a:moveTo>
                    <a:lnTo>
                      <a:pt x="423" y="123"/>
                    </a:lnTo>
                    <a:cubicBezTo>
                      <a:pt x="612" y="150"/>
                      <a:pt x="698" y="297"/>
                      <a:pt x="698" y="506"/>
                    </a:cubicBezTo>
                    <a:lnTo>
                      <a:pt x="698" y="548"/>
                    </a:lnTo>
                    <a:lnTo>
                      <a:pt x="536" y="548"/>
                    </a:lnTo>
                    <a:lnTo>
                      <a:pt x="536" y="495"/>
                    </a:lnTo>
                    <a:cubicBezTo>
                      <a:pt x="536" y="357"/>
                      <a:pt x="481" y="272"/>
                      <a:pt x="356" y="272"/>
                    </a:cubicBezTo>
                    <a:cubicBezTo>
                      <a:pt x="233" y="272"/>
                      <a:pt x="178" y="357"/>
                      <a:pt x="178" y="495"/>
                    </a:cubicBezTo>
                    <a:cubicBezTo>
                      <a:pt x="178" y="844"/>
                      <a:pt x="700" y="846"/>
                      <a:pt x="700" y="1284"/>
                    </a:cubicBezTo>
                    <a:cubicBezTo>
                      <a:pt x="700" y="1493"/>
                      <a:pt x="612" y="1642"/>
                      <a:pt x="423" y="1669"/>
                    </a:cubicBezTo>
                    <a:lnTo>
                      <a:pt x="423" y="1787"/>
                    </a:lnTo>
                    <a:lnTo>
                      <a:pt x="280" y="1787"/>
                    </a:lnTo>
                    <a:lnTo>
                      <a:pt x="280" y="1669"/>
                    </a:lnTo>
                    <a:cubicBezTo>
                      <a:pt x="87" y="1642"/>
                      <a:pt x="0" y="1496"/>
                      <a:pt x="0" y="1284"/>
                    </a:cubicBezTo>
                    <a:lnTo>
                      <a:pt x="0" y="1188"/>
                    </a:lnTo>
                    <a:lnTo>
                      <a:pt x="162" y="1188"/>
                    </a:lnTo>
                    <a:lnTo>
                      <a:pt x="162" y="1295"/>
                    </a:lnTo>
                    <a:cubicBezTo>
                      <a:pt x="162" y="1435"/>
                      <a:pt x="221" y="1516"/>
                      <a:pt x="345" y="1516"/>
                    </a:cubicBezTo>
                    <a:cubicBezTo>
                      <a:pt x="471" y="1516"/>
                      <a:pt x="527" y="1435"/>
                      <a:pt x="527" y="1295"/>
                    </a:cubicBezTo>
                    <a:cubicBezTo>
                      <a:pt x="527" y="948"/>
                      <a:pt x="7" y="944"/>
                      <a:pt x="7" y="506"/>
                    </a:cubicBezTo>
                    <a:cubicBezTo>
                      <a:pt x="7" y="292"/>
                      <a:pt x="94" y="152"/>
                      <a:pt x="280" y="123"/>
                    </a:cubicBezTo>
                    <a:lnTo>
                      <a:pt x="280" y="0"/>
                    </a:lnTo>
                    <a:lnTo>
                      <a:pt x="423" y="0"/>
                    </a:lnTo>
                    <a:lnTo>
                      <a:pt x="423"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13" name="Freeform 36">
                <a:extLst>
                  <a:ext uri="{FF2B5EF4-FFF2-40B4-BE49-F238E27FC236}">
                    <a16:creationId xmlns:a16="http://schemas.microsoft.com/office/drawing/2014/main" id="{4D530BCE-6D99-474F-922C-DC9D702E7FD3}"/>
                  </a:ext>
                </a:extLst>
              </p:cNvPr>
              <p:cNvSpPr>
                <a:spLocks noChangeArrowheads="1"/>
              </p:cNvSpPr>
              <p:nvPr/>
            </p:nvSpPr>
            <p:spPr bwMode="auto">
              <a:xfrm>
                <a:off x="5022850" y="3322638"/>
                <a:ext cx="1495425" cy="1495425"/>
              </a:xfrm>
              <a:custGeom>
                <a:avLst/>
                <a:gdLst>
                  <a:gd name="T0" fmla="*/ 747353 w 4154"/>
                  <a:gd name="T1" fmla="*/ 65175 h 4153"/>
                  <a:gd name="T2" fmla="*/ 747353 w 4154"/>
                  <a:gd name="T3" fmla="*/ 65175 h 4153"/>
                  <a:gd name="T4" fmla="*/ 65159 w 4154"/>
                  <a:gd name="T5" fmla="*/ 747172 h 4153"/>
                  <a:gd name="T6" fmla="*/ 65159 w 4154"/>
                  <a:gd name="T7" fmla="*/ 747172 h 4153"/>
                  <a:gd name="T8" fmla="*/ 747353 w 4154"/>
                  <a:gd name="T9" fmla="*/ 1429890 h 4153"/>
                  <a:gd name="T10" fmla="*/ 747353 w 4154"/>
                  <a:gd name="T11" fmla="*/ 1429890 h 4153"/>
                  <a:gd name="T12" fmla="*/ 1429906 w 4154"/>
                  <a:gd name="T13" fmla="*/ 747172 h 4153"/>
                  <a:gd name="T14" fmla="*/ 1429906 w 4154"/>
                  <a:gd name="T15" fmla="*/ 747172 h 4153"/>
                  <a:gd name="T16" fmla="*/ 747353 w 4154"/>
                  <a:gd name="T17" fmla="*/ 65175 h 4153"/>
                  <a:gd name="T18" fmla="*/ 747353 w 4154"/>
                  <a:gd name="T19" fmla="*/ 1495065 h 4153"/>
                  <a:gd name="T20" fmla="*/ 747353 w 4154"/>
                  <a:gd name="T21" fmla="*/ 1495065 h 4153"/>
                  <a:gd name="T22" fmla="*/ 0 w 4154"/>
                  <a:gd name="T23" fmla="*/ 747172 h 4153"/>
                  <a:gd name="T24" fmla="*/ 0 w 4154"/>
                  <a:gd name="T25" fmla="*/ 747172 h 4153"/>
                  <a:gd name="T26" fmla="*/ 747353 w 4154"/>
                  <a:gd name="T27" fmla="*/ 0 h 4153"/>
                  <a:gd name="T28" fmla="*/ 747353 w 4154"/>
                  <a:gd name="T29" fmla="*/ 0 h 4153"/>
                  <a:gd name="T30" fmla="*/ 1495065 w 4154"/>
                  <a:gd name="T31" fmla="*/ 747172 h 4153"/>
                  <a:gd name="T32" fmla="*/ 1495065 w 4154"/>
                  <a:gd name="T33" fmla="*/ 747172 h 4153"/>
                  <a:gd name="T34" fmla="*/ 747353 w 4154"/>
                  <a:gd name="T35" fmla="*/ 1495065 h 4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54" h="4153">
                    <a:moveTo>
                      <a:pt x="2076" y="181"/>
                    </a:moveTo>
                    <a:lnTo>
                      <a:pt x="2076" y="181"/>
                    </a:lnTo>
                    <a:cubicBezTo>
                      <a:pt x="1031" y="181"/>
                      <a:pt x="181" y="1032"/>
                      <a:pt x="181" y="2075"/>
                    </a:cubicBezTo>
                    <a:cubicBezTo>
                      <a:pt x="181" y="3121"/>
                      <a:pt x="1031" y="3971"/>
                      <a:pt x="2076" y="3971"/>
                    </a:cubicBezTo>
                    <a:cubicBezTo>
                      <a:pt x="3121" y="3971"/>
                      <a:pt x="3972" y="3121"/>
                      <a:pt x="3972" y="2075"/>
                    </a:cubicBezTo>
                    <a:cubicBezTo>
                      <a:pt x="3972" y="1032"/>
                      <a:pt x="3121" y="181"/>
                      <a:pt x="2076" y="181"/>
                    </a:cubicBezTo>
                    <a:close/>
                    <a:moveTo>
                      <a:pt x="2076" y="4152"/>
                    </a:moveTo>
                    <a:lnTo>
                      <a:pt x="2076" y="4152"/>
                    </a:lnTo>
                    <a:cubicBezTo>
                      <a:pt x="931" y="4152"/>
                      <a:pt x="0" y="3220"/>
                      <a:pt x="0" y="2075"/>
                    </a:cubicBezTo>
                    <a:cubicBezTo>
                      <a:pt x="0" y="932"/>
                      <a:pt x="931" y="0"/>
                      <a:pt x="2076" y="0"/>
                    </a:cubicBezTo>
                    <a:cubicBezTo>
                      <a:pt x="3221" y="0"/>
                      <a:pt x="4153" y="932"/>
                      <a:pt x="4153" y="2075"/>
                    </a:cubicBezTo>
                    <a:cubicBezTo>
                      <a:pt x="4153" y="3220"/>
                      <a:pt x="3221" y="4152"/>
                      <a:pt x="2076" y="41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14" name="Freeform 37">
                <a:extLst>
                  <a:ext uri="{FF2B5EF4-FFF2-40B4-BE49-F238E27FC236}">
                    <a16:creationId xmlns:a16="http://schemas.microsoft.com/office/drawing/2014/main" id="{11E24312-75B7-3D4A-BDA2-DE33E170D7FE}"/>
                  </a:ext>
                </a:extLst>
              </p:cNvPr>
              <p:cNvSpPr>
                <a:spLocks noChangeArrowheads="1"/>
              </p:cNvSpPr>
              <p:nvPr/>
            </p:nvSpPr>
            <p:spPr bwMode="auto">
              <a:xfrm>
                <a:off x="4892675" y="3322638"/>
                <a:ext cx="909638" cy="1495425"/>
              </a:xfrm>
              <a:custGeom>
                <a:avLst/>
                <a:gdLst>
                  <a:gd name="T0" fmla="*/ 876534 w 2528"/>
                  <a:gd name="T1" fmla="*/ 1495065 h 4153"/>
                  <a:gd name="T2" fmla="*/ 746997 w 2528"/>
                  <a:gd name="T3" fmla="*/ 1495065 h 4153"/>
                  <a:gd name="T4" fmla="*/ 746997 w 2528"/>
                  <a:gd name="T5" fmla="*/ 1495065 h 4153"/>
                  <a:gd name="T6" fmla="*/ 0 w 2528"/>
                  <a:gd name="T7" fmla="*/ 747172 h 4153"/>
                  <a:gd name="T8" fmla="*/ 0 w 2528"/>
                  <a:gd name="T9" fmla="*/ 747172 h 4153"/>
                  <a:gd name="T10" fmla="*/ 746997 w 2528"/>
                  <a:gd name="T11" fmla="*/ 0 h 4153"/>
                  <a:gd name="T12" fmla="*/ 876534 w 2528"/>
                  <a:gd name="T13" fmla="*/ 0 h 4153"/>
                  <a:gd name="T14" fmla="*/ 876534 w 2528"/>
                  <a:gd name="T15" fmla="*/ 0 h 4153"/>
                  <a:gd name="T16" fmla="*/ 909278 w 2528"/>
                  <a:gd name="T17" fmla="*/ 32768 h 4153"/>
                  <a:gd name="T18" fmla="*/ 909278 w 2528"/>
                  <a:gd name="T19" fmla="*/ 32768 h 4153"/>
                  <a:gd name="T20" fmla="*/ 876534 w 2528"/>
                  <a:gd name="T21" fmla="*/ 65175 h 4153"/>
                  <a:gd name="T22" fmla="*/ 746997 w 2528"/>
                  <a:gd name="T23" fmla="*/ 65175 h 4153"/>
                  <a:gd name="T24" fmla="*/ 746997 w 2528"/>
                  <a:gd name="T25" fmla="*/ 65175 h 4153"/>
                  <a:gd name="T26" fmla="*/ 64769 w 2528"/>
                  <a:gd name="T27" fmla="*/ 747172 h 4153"/>
                  <a:gd name="T28" fmla="*/ 64769 w 2528"/>
                  <a:gd name="T29" fmla="*/ 747172 h 4153"/>
                  <a:gd name="T30" fmla="*/ 746997 w 2528"/>
                  <a:gd name="T31" fmla="*/ 1429890 h 4153"/>
                  <a:gd name="T32" fmla="*/ 876534 w 2528"/>
                  <a:gd name="T33" fmla="*/ 1429890 h 4153"/>
                  <a:gd name="T34" fmla="*/ 876534 w 2528"/>
                  <a:gd name="T35" fmla="*/ 1429890 h 4153"/>
                  <a:gd name="T36" fmla="*/ 909278 w 2528"/>
                  <a:gd name="T37" fmla="*/ 1462297 h 4153"/>
                  <a:gd name="T38" fmla="*/ 909278 w 2528"/>
                  <a:gd name="T39" fmla="*/ 1462297 h 4153"/>
                  <a:gd name="T40" fmla="*/ 876534 w 2528"/>
                  <a:gd name="T41" fmla="*/ 1495065 h 4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28" h="4153">
                    <a:moveTo>
                      <a:pt x="2436" y="4152"/>
                    </a:moveTo>
                    <a:lnTo>
                      <a:pt x="2076" y="4152"/>
                    </a:lnTo>
                    <a:cubicBezTo>
                      <a:pt x="930" y="4152"/>
                      <a:pt x="0" y="3221"/>
                      <a:pt x="0" y="2075"/>
                    </a:cubicBezTo>
                    <a:cubicBezTo>
                      <a:pt x="0" y="932"/>
                      <a:pt x="930" y="0"/>
                      <a:pt x="2076" y="0"/>
                    </a:cubicBezTo>
                    <a:lnTo>
                      <a:pt x="2436" y="0"/>
                    </a:lnTo>
                    <a:cubicBezTo>
                      <a:pt x="2486" y="0"/>
                      <a:pt x="2527" y="41"/>
                      <a:pt x="2527" y="91"/>
                    </a:cubicBezTo>
                    <a:cubicBezTo>
                      <a:pt x="2527" y="141"/>
                      <a:pt x="2486" y="181"/>
                      <a:pt x="2436" y="181"/>
                    </a:cubicBezTo>
                    <a:lnTo>
                      <a:pt x="2076" y="181"/>
                    </a:lnTo>
                    <a:cubicBezTo>
                      <a:pt x="1030" y="181"/>
                      <a:pt x="180" y="1032"/>
                      <a:pt x="180" y="2075"/>
                    </a:cubicBezTo>
                    <a:cubicBezTo>
                      <a:pt x="180" y="3121"/>
                      <a:pt x="1030" y="3971"/>
                      <a:pt x="2076" y="3971"/>
                    </a:cubicBezTo>
                    <a:lnTo>
                      <a:pt x="2436" y="3971"/>
                    </a:lnTo>
                    <a:cubicBezTo>
                      <a:pt x="2486" y="3971"/>
                      <a:pt x="2527" y="4011"/>
                      <a:pt x="2527" y="4061"/>
                    </a:cubicBezTo>
                    <a:cubicBezTo>
                      <a:pt x="2527" y="4111"/>
                      <a:pt x="2486" y="4152"/>
                      <a:pt x="2436" y="41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87" name="Group 11">
              <a:extLst>
                <a:ext uri="{FF2B5EF4-FFF2-40B4-BE49-F238E27FC236}">
                  <a16:creationId xmlns:a16="http://schemas.microsoft.com/office/drawing/2014/main" id="{D7D6DDB0-6536-084A-A4A0-34920A75BCF7}"/>
                </a:ext>
              </a:extLst>
            </p:cNvPr>
            <p:cNvGrpSpPr>
              <a:grpSpLocks/>
            </p:cNvGrpSpPr>
            <p:nvPr/>
          </p:nvGrpSpPr>
          <p:grpSpPr bwMode="auto">
            <a:xfrm>
              <a:off x="2998181" y="1700505"/>
              <a:ext cx="1765625" cy="1659054"/>
              <a:chOff x="3332163" y="2060575"/>
              <a:chExt cx="1946275" cy="1828800"/>
            </a:xfrm>
            <a:solidFill>
              <a:schemeClr val="accent3">
                <a:lumMod val="75000"/>
              </a:schemeClr>
            </a:solidFill>
          </p:grpSpPr>
          <p:sp>
            <p:nvSpPr>
              <p:cNvPr id="205" name="Freeform 43">
                <a:extLst>
                  <a:ext uri="{FF2B5EF4-FFF2-40B4-BE49-F238E27FC236}">
                    <a16:creationId xmlns:a16="http://schemas.microsoft.com/office/drawing/2014/main" id="{06D6B721-74B1-AF4B-8956-B7053C54998B}"/>
                  </a:ext>
                </a:extLst>
              </p:cNvPr>
              <p:cNvSpPr>
                <a:spLocks noChangeArrowheads="1"/>
              </p:cNvSpPr>
              <p:nvPr/>
            </p:nvSpPr>
            <p:spPr bwMode="auto">
              <a:xfrm>
                <a:off x="4411663" y="2060575"/>
                <a:ext cx="273050" cy="481013"/>
              </a:xfrm>
              <a:custGeom>
                <a:avLst/>
                <a:gdLst>
                  <a:gd name="T0" fmla="*/ 65115 w 759"/>
                  <a:gd name="T1" fmla="*/ 415584 h 1338"/>
                  <a:gd name="T2" fmla="*/ 207935 w 759"/>
                  <a:gd name="T3" fmla="*/ 415584 h 1338"/>
                  <a:gd name="T4" fmla="*/ 207935 w 759"/>
                  <a:gd name="T5" fmla="*/ 68305 h 1338"/>
                  <a:gd name="T6" fmla="*/ 207935 w 759"/>
                  <a:gd name="T7" fmla="*/ 68305 h 1338"/>
                  <a:gd name="T8" fmla="*/ 65115 w 759"/>
                  <a:gd name="T9" fmla="*/ 240507 h 1338"/>
                  <a:gd name="T10" fmla="*/ 65115 w 759"/>
                  <a:gd name="T11" fmla="*/ 415584 h 1338"/>
                  <a:gd name="T12" fmla="*/ 240313 w 759"/>
                  <a:gd name="T13" fmla="*/ 480653 h 1338"/>
                  <a:gd name="T14" fmla="*/ 32377 w 759"/>
                  <a:gd name="T15" fmla="*/ 480653 h 1338"/>
                  <a:gd name="T16" fmla="*/ 32377 w 759"/>
                  <a:gd name="T17" fmla="*/ 480653 h 1338"/>
                  <a:gd name="T18" fmla="*/ 0 w 759"/>
                  <a:gd name="T19" fmla="*/ 448298 h 1338"/>
                  <a:gd name="T20" fmla="*/ 0 w 759"/>
                  <a:gd name="T21" fmla="*/ 240507 h 1338"/>
                  <a:gd name="T22" fmla="*/ 0 w 759"/>
                  <a:gd name="T23" fmla="*/ 240507 h 1338"/>
                  <a:gd name="T24" fmla="*/ 240313 w 759"/>
                  <a:gd name="T25" fmla="*/ 0 h 1338"/>
                  <a:gd name="T26" fmla="*/ 240313 w 759"/>
                  <a:gd name="T27" fmla="*/ 0 h 1338"/>
                  <a:gd name="T28" fmla="*/ 272690 w 759"/>
                  <a:gd name="T29" fmla="*/ 32715 h 1338"/>
                  <a:gd name="T30" fmla="*/ 272690 w 759"/>
                  <a:gd name="T31" fmla="*/ 448298 h 1338"/>
                  <a:gd name="T32" fmla="*/ 272690 w 759"/>
                  <a:gd name="T33" fmla="*/ 448298 h 1338"/>
                  <a:gd name="T34" fmla="*/ 240313 w 759"/>
                  <a:gd name="T35" fmla="*/ 480653 h 13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59" h="1338">
                    <a:moveTo>
                      <a:pt x="181" y="1156"/>
                    </a:moveTo>
                    <a:lnTo>
                      <a:pt x="578" y="1156"/>
                    </a:lnTo>
                    <a:lnTo>
                      <a:pt x="578" y="190"/>
                    </a:lnTo>
                    <a:cubicBezTo>
                      <a:pt x="352" y="232"/>
                      <a:pt x="181" y="431"/>
                      <a:pt x="181" y="669"/>
                    </a:cubicBezTo>
                    <a:lnTo>
                      <a:pt x="181" y="1156"/>
                    </a:lnTo>
                    <a:close/>
                    <a:moveTo>
                      <a:pt x="668" y="1337"/>
                    </a:moveTo>
                    <a:lnTo>
                      <a:pt x="90" y="1337"/>
                    </a:lnTo>
                    <a:cubicBezTo>
                      <a:pt x="40" y="1337"/>
                      <a:pt x="0" y="1297"/>
                      <a:pt x="0" y="1247"/>
                    </a:cubicBezTo>
                    <a:lnTo>
                      <a:pt x="0" y="669"/>
                    </a:lnTo>
                    <a:cubicBezTo>
                      <a:pt x="0" y="300"/>
                      <a:pt x="300" y="0"/>
                      <a:pt x="668" y="0"/>
                    </a:cubicBezTo>
                    <a:cubicBezTo>
                      <a:pt x="717" y="0"/>
                      <a:pt x="758" y="41"/>
                      <a:pt x="758" y="91"/>
                    </a:cubicBezTo>
                    <a:lnTo>
                      <a:pt x="758" y="1247"/>
                    </a:lnTo>
                    <a:cubicBezTo>
                      <a:pt x="758" y="1297"/>
                      <a:pt x="717" y="1337"/>
                      <a:pt x="668" y="13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06" name="Freeform 38">
                <a:extLst>
                  <a:ext uri="{FF2B5EF4-FFF2-40B4-BE49-F238E27FC236}">
                    <a16:creationId xmlns:a16="http://schemas.microsoft.com/office/drawing/2014/main" id="{3E907872-56F8-4840-82E6-7265D69DCA17}"/>
                  </a:ext>
                </a:extLst>
              </p:cNvPr>
              <p:cNvSpPr>
                <a:spLocks noChangeArrowheads="1"/>
              </p:cNvSpPr>
              <p:nvPr/>
            </p:nvSpPr>
            <p:spPr bwMode="auto">
              <a:xfrm>
                <a:off x="4991100" y="2716213"/>
                <a:ext cx="287338" cy="500062"/>
              </a:xfrm>
              <a:custGeom>
                <a:avLst/>
                <a:gdLst>
                  <a:gd name="T0" fmla="*/ 254530 w 797"/>
                  <a:gd name="T1" fmla="*/ 499702 h 1390"/>
                  <a:gd name="T2" fmla="*/ 32087 w 797"/>
                  <a:gd name="T3" fmla="*/ 499702 h 1390"/>
                  <a:gd name="T4" fmla="*/ 32087 w 797"/>
                  <a:gd name="T5" fmla="*/ 499702 h 1390"/>
                  <a:gd name="T6" fmla="*/ 0 w 797"/>
                  <a:gd name="T7" fmla="*/ 466964 h 1390"/>
                  <a:gd name="T8" fmla="*/ 0 w 797"/>
                  <a:gd name="T9" fmla="*/ 466964 h 1390"/>
                  <a:gd name="T10" fmla="*/ 32087 w 797"/>
                  <a:gd name="T11" fmla="*/ 434586 h 1390"/>
                  <a:gd name="T12" fmla="*/ 221723 w 797"/>
                  <a:gd name="T13" fmla="*/ 434586 h 1390"/>
                  <a:gd name="T14" fmla="*/ 221723 w 797"/>
                  <a:gd name="T15" fmla="*/ 64756 h 1390"/>
                  <a:gd name="T16" fmla="*/ 32087 w 797"/>
                  <a:gd name="T17" fmla="*/ 64756 h 1390"/>
                  <a:gd name="T18" fmla="*/ 32087 w 797"/>
                  <a:gd name="T19" fmla="*/ 64756 h 1390"/>
                  <a:gd name="T20" fmla="*/ 0 w 797"/>
                  <a:gd name="T21" fmla="*/ 32378 h 1390"/>
                  <a:gd name="T22" fmla="*/ 0 w 797"/>
                  <a:gd name="T23" fmla="*/ 32378 h 1390"/>
                  <a:gd name="T24" fmla="*/ 32087 w 797"/>
                  <a:gd name="T25" fmla="*/ 0 h 1390"/>
                  <a:gd name="T26" fmla="*/ 254530 w 797"/>
                  <a:gd name="T27" fmla="*/ 0 h 1390"/>
                  <a:gd name="T28" fmla="*/ 254530 w 797"/>
                  <a:gd name="T29" fmla="*/ 0 h 1390"/>
                  <a:gd name="T30" fmla="*/ 286977 w 797"/>
                  <a:gd name="T31" fmla="*/ 32378 h 1390"/>
                  <a:gd name="T32" fmla="*/ 286977 w 797"/>
                  <a:gd name="T33" fmla="*/ 466964 h 1390"/>
                  <a:gd name="T34" fmla="*/ 286977 w 797"/>
                  <a:gd name="T35" fmla="*/ 466964 h 1390"/>
                  <a:gd name="T36" fmla="*/ 254530 w 797"/>
                  <a:gd name="T37" fmla="*/ 499702 h 1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7" h="1390">
                    <a:moveTo>
                      <a:pt x="706" y="1389"/>
                    </a:moveTo>
                    <a:lnTo>
                      <a:pt x="89" y="1389"/>
                    </a:lnTo>
                    <a:cubicBezTo>
                      <a:pt x="40" y="1389"/>
                      <a:pt x="0" y="1348"/>
                      <a:pt x="0" y="1298"/>
                    </a:cubicBezTo>
                    <a:cubicBezTo>
                      <a:pt x="0" y="1248"/>
                      <a:pt x="40" y="1208"/>
                      <a:pt x="89" y="1208"/>
                    </a:cubicBezTo>
                    <a:lnTo>
                      <a:pt x="615" y="1208"/>
                    </a:lnTo>
                    <a:lnTo>
                      <a:pt x="615" y="180"/>
                    </a:lnTo>
                    <a:lnTo>
                      <a:pt x="89" y="180"/>
                    </a:lnTo>
                    <a:cubicBezTo>
                      <a:pt x="40" y="180"/>
                      <a:pt x="0" y="140"/>
                      <a:pt x="0" y="90"/>
                    </a:cubicBezTo>
                    <a:cubicBezTo>
                      <a:pt x="0" y="40"/>
                      <a:pt x="40" y="0"/>
                      <a:pt x="89" y="0"/>
                    </a:cubicBezTo>
                    <a:lnTo>
                      <a:pt x="706" y="0"/>
                    </a:lnTo>
                    <a:cubicBezTo>
                      <a:pt x="756" y="0"/>
                      <a:pt x="796" y="40"/>
                      <a:pt x="796" y="90"/>
                    </a:cubicBezTo>
                    <a:lnTo>
                      <a:pt x="796" y="1298"/>
                    </a:lnTo>
                    <a:cubicBezTo>
                      <a:pt x="796" y="1348"/>
                      <a:pt x="756" y="1389"/>
                      <a:pt x="706" y="1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07" name="Freeform 39">
                <a:extLst>
                  <a:ext uri="{FF2B5EF4-FFF2-40B4-BE49-F238E27FC236}">
                    <a16:creationId xmlns:a16="http://schemas.microsoft.com/office/drawing/2014/main" id="{B87D4B9F-63DD-B945-A8D3-BB7C1607591C}"/>
                  </a:ext>
                </a:extLst>
              </p:cNvPr>
              <p:cNvSpPr>
                <a:spLocks noChangeArrowheads="1"/>
              </p:cNvSpPr>
              <p:nvPr/>
            </p:nvSpPr>
            <p:spPr bwMode="auto">
              <a:xfrm>
                <a:off x="4678363" y="2614613"/>
                <a:ext cx="153987" cy="153987"/>
              </a:xfrm>
              <a:custGeom>
                <a:avLst/>
                <a:gdLst>
                  <a:gd name="T0" fmla="*/ 153628 w 429"/>
                  <a:gd name="T1" fmla="*/ 76994 h 428"/>
                  <a:gd name="T2" fmla="*/ 153628 w 429"/>
                  <a:gd name="T3" fmla="*/ 76994 h 428"/>
                  <a:gd name="T4" fmla="*/ 76814 w 429"/>
                  <a:gd name="T5" fmla="*/ 153627 h 428"/>
                  <a:gd name="T6" fmla="*/ 76814 w 429"/>
                  <a:gd name="T7" fmla="*/ 153627 h 428"/>
                  <a:gd name="T8" fmla="*/ 0 w 429"/>
                  <a:gd name="T9" fmla="*/ 76994 h 428"/>
                  <a:gd name="T10" fmla="*/ 0 w 429"/>
                  <a:gd name="T11" fmla="*/ 76994 h 428"/>
                  <a:gd name="T12" fmla="*/ 76814 w 429"/>
                  <a:gd name="T13" fmla="*/ 0 h 428"/>
                  <a:gd name="T14" fmla="*/ 76814 w 429"/>
                  <a:gd name="T15" fmla="*/ 0 h 428"/>
                  <a:gd name="T16" fmla="*/ 153628 w 429"/>
                  <a:gd name="T17" fmla="*/ 76994 h 4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9" h="428">
                    <a:moveTo>
                      <a:pt x="428" y="214"/>
                    </a:moveTo>
                    <a:lnTo>
                      <a:pt x="428" y="214"/>
                    </a:lnTo>
                    <a:cubicBezTo>
                      <a:pt x="428" y="332"/>
                      <a:pt x="332" y="427"/>
                      <a:pt x="214" y="427"/>
                    </a:cubicBezTo>
                    <a:cubicBezTo>
                      <a:pt x="96" y="427"/>
                      <a:pt x="0" y="332"/>
                      <a:pt x="0" y="214"/>
                    </a:cubicBezTo>
                    <a:cubicBezTo>
                      <a:pt x="0" y="96"/>
                      <a:pt x="96" y="0"/>
                      <a:pt x="214" y="0"/>
                    </a:cubicBezTo>
                    <a:cubicBezTo>
                      <a:pt x="332" y="0"/>
                      <a:pt x="428" y="96"/>
                      <a:pt x="428" y="21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08" name="Freeform 40">
                <a:extLst>
                  <a:ext uri="{FF2B5EF4-FFF2-40B4-BE49-F238E27FC236}">
                    <a16:creationId xmlns:a16="http://schemas.microsoft.com/office/drawing/2014/main" id="{FB12E68D-58C2-0848-A0A7-DF926D38CACD}"/>
                  </a:ext>
                </a:extLst>
              </p:cNvPr>
              <p:cNvSpPr>
                <a:spLocks noChangeArrowheads="1"/>
              </p:cNvSpPr>
              <p:nvPr/>
            </p:nvSpPr>
            <p:spPr bwMode="auto">
              <a:xfrm>
                <a:off x="3838575" y="3552825"/>
                <a:ext cx="355600" cy="336550"/>
              </a:xfrm>
              <a:custGeom>
                <a:avLst/>
                <a:gdLst>
                  <a:gd name="T0" fmla="*/ 322847 w 988"/>
                  <a:gd name="T1" fmla="*/ 336190 h 936"/>
                  <a:gd name="T2" fmla="*/ 32393 w 988"/>
                  <a:gd name="T3" fmla="*/ 336190 h 936"/>
                  <a:gd name="T4" fmla="*/ 32393 w 988"/>
                  <a:gd name="T5" fmla="*/ 336190 h 936"/>
                  <a:gd name="T6" fmla="*/ 0 w 988"/>
                  <a:gd name="T7" fmla="*/ 303830 h 936"/>
                  <a:gd name="T8" fmla="*/ 0 w 988"/>
                  <a:gd name="T9" fmla="*/ 32720 h 936"/>
                  <a:gd name="T10" fmla="*/ 0 w 988"/>
                  <a:gd name="T11" fmla="*/ 32720 h 936"/>
                  <a:gd name="T12" fmla="*/ 32393 w 988"/>
                  <a:gd name="T13" fmla="*/ 0 h 936"/>
                  <a:gd name="T14" fmla="*/ 32393 w 988"/>
                  <a:gd name="T15" fmla="*/ 0 h 936"/>
                  <a:gd name="T16" fmla="*/ 65145 w 988"/>
                  <a:gd name="T17" fmla="*/ 32720 h 936"/>
                  <a:gd name="T18" fmla="*/ 65145 w 988"/>
                  <a:gd name="T19" fmla="*/ 271469 h 936"/>
                  <a:gd name="T20" fmla="*/ 290095 w 988"/>
                  <a:gd name="T21" fmla="*/ 271469 h 936"/>
                  <a:gd name="T22" fmla="*/ 290095 w 988"/>
                  <a:gd name="T23" fmla="*/ 154612 h 936"/>
                  <a:gd name="T24" fmla="*/ 290095 w 988"/>
                  <a:gd name="T25" fmla="*/ 154612 h 936"/>
                  <a:gd name="T26" fmla="*/ 322847 w 988"/>
                  <a:gd name="T27" fmla="*/ 121892 h 936"/>
                  <a:gd name="T28" fmla="*/ 322847 w 988"/>
                  <a:gd name="T29" fmla="*/ 121892 h 936"/>
                  <a:gd name="T30" fmla="*/ 355240 w 988"/>
                  <a:gd name="T31" fmla="*/ 154612 h 936"/>
                  <a:gd name="T32" fmla="*/ 355240 w 988"/>
                  <a:gd name="T33" fmla="*/ 303830 h 936"/>
                  <a:gd name="T34" fmla="*/ 355240 w 988"/>
                  <a:gd name="T35" fmla="*/ 303830 h 936"/>
                  <a:gd name="T36" fmla="*/ 322847 w 988"/>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8" h="936">
                    <a:moveTo>
                      <a:pt x="897" y="935"/>
                    </a:moveTo>
                    <a:lnTo>
                      <a:pt x="90" y="935"/>
                    </a:lnTo>
                    <a:cubicBezTo>
                      <a:pt x="41" y="935"/>
                      <a:pt x="0" y="894"/>
                      <a:pt x="0" y="845"/>
                    </a:cubicBezTo>
                    <a:lnTo>
                      <a:pt x="0" y="91"/>
                    </a:lnTo>
                    <a:cubicBezTo>
                      <a:pt x="0" y="41"/>
                      <a:pt x="41" y="0"/>
                      <a:pt x="90" y="0"/>
                    </a:cubicBezTo>
                    <a:cubicBezTo>
                      <a:pt x="140" y="0"/>
                      <a:pt x="181" y="41"/>
                      <a:pt x="181" y="91"/>
                    </a:cubicBezTo>
                    <a:lnTo>
                      <a:pt x="181" y="755"/>
                    </a:lnTo>
                    <a:lnTo>
                      <a:pt x="806" y="755"/>
                    </a:lnTo>
                    <a:lnTo>
                      <a:pt x="806" y="430"/>
                    </a:lnTo>
                    <a:cubicBezTo>
                      <a:pt x="806" y="380"/>
                      <a:pt x="847" y="339"/>
                      <a:pt x="897" y="339"/>
                    </a:cubicBezTo>
                    <a:cubicBezTo>
                      <a:pt x="947" y="339"/>
                      <a:pt x="987" y="380"/>
                      <a:pt x="987" y="430"/>
                    </a:cubicBezTo>
                    <a:lnTo>
                      <a:pt x="987" y="845"/>
                    </a:lnTo>
                    <a:cubicBezTo>
                      <a:pt x="987" y="894"/>
                      <a:pt x="947" y="935"/>
                      <a:pt x="897"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09" name="Freeform 41">
                <a:extLst>
                  <a:ext uri="{FF2B5EF4-FFF2-40B4-BE49-F238E27FC236}">
                    <a16:creationId xmlns:a16="http://schemas.microsoft.com/office/drawing/2014/main" id="{53530968-6950-AB44-8644-F968660CC5A7}"/>
                  </a:ext>
                </a:extLst>
              </p:cNvPr>
              <p:cNvSpPr>
                <a:spLocks noChangeArrowheads="1"/>
              </p:cNvSpPr>
              <p:nvPr/>
            </p:nvSpPr>
            <p:spPr bwMode="auto">
              <a:xfrm>
                <a:off x="4408488" y="3552825"/>
                <a:ext cx="355600" cy="336550"/>
              </a:xfrm>
              <a:custGeom>
                <a:avLst/>
                <a:gdLst>
                  <a:gd name="T0" fmla="*/ 322814 w 987"/>
                  <a:gd name="T1" fmla="*/ 336190 h 936"/>
                  <a:gd name="T2" fmla="*/ 32426 w 987"/>
                  <a:gd name="T3" fmla="*/ 336190 h 936"/>
                  <a:gd name="T4" fmla="*/ 32426 w 987"/>
                  <a:gd name="T5" fmla="*/ 336190 h 936"/>
                  <a:gd name="T6" fmla="*/ 0 w 987"/>
                  <a:gd name="T7" fmla="*/ 303830 h 936"/>
                  <a:gd name="T8" fmla="*/ 0 w 987"/>
                  <a:gd name="T9" fmla="*/ 154612 h 936"/>
                  <a:gd name="T10" fmla="*/ 0 w 987"/>
                  <a:gd name="T11" fmla="*/ 154612 h 936"/>
                  <a:gd name="T12" fmla="*/ 32426 w 987"/>
                  <a:gd name="T13" fmla="*/ 121892 h 936"/>
                  <a:gd name="T14" fmla="*/ 32426 w 987"/>
                  <a:gd name="T15" fmla="*/ 121892 h 936"/>
                  <a:gd name="T16" fmla="*/ 65211 w 987"/>
                  <a:gd name="T17" fmla="*/ 154612 h 936"/>
                  <a:gd name="T18" fmla="*/ 65211 w 987"/>
                  <a:gd name="T19" fmla="*/ 271469 h 936"/>
                  <a:gd name="T20" fmla="*/ 290028 w 987"/>
                  <a:gd name="T21" fmla="*/ 271469 h 936"/>
                  <a:gd name="T22" fmla="*/ 290028 w 987"/>
                  <a:gd name="T23" fmla="*/ 32720 h 936"/>
                  <a:gd name="T24" fmla="*/ 290028 w 987"/>
                  <a:gd name="T25" fmla="*/ 32720 h 936"/>
                  <a:gd name="T26" fmla="*/ 322814 w 987"/>
                  <a:gd name="T27" fmla="*/ 0 h 936"/>
                  <a:gd name="T28" fmla="*/ 322814 w 987"/>
                  <a:gd name="T29" fmla="*/ 0 h 936"/>
                  <a:gd name="T30" fmla="*/ 355240 w 987"/>
                  <a:gd name="T31" fmla="*/ 32720 h 936"/>
                  <a:gd name="T32" fmla="*/ 355240 w 987"/>
                  <a:gd name="T33" fmla="*/ 303830 h 936"/>
                  <a:gd name="T34" fmla="*/ 355240 w 987"/>
                  <a:gd name="T35" fmla="*/ 303830 h 936"/>
                  <a:gd name="T36" fmla="*/ 322814 w 987"/>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7" h="936">
                    <a:moveTo>
                      <a:pt x="896" y="935"/>
                    </a:moveTo>
                    <a:lnTo>
                      <a:pt x="90" y="935"/>
                    </a:lnTo>
                    <a:cubicBezTo>
                      <a:pt x="40" y="935"/>
                      <a:pt x="0" y="894"/>
                      <a:pt x="0" y="845"/>
                    </a:cubicBezTo>
                    <a:lnTo>
                      <a:pt x="0" y="430"/>
                    </a:lnTo>
                    <a:cubicBezTo>
                      <a:pt x="0" y="380"/>
                      <a:pt x="40" y="339"/>
                      <a:pt x="90" y="339"/>
                    </a:cubicBezTo>
                    <a:cubicBezTo>
                      <a:pt x="140" y="339"/>
                      <a:pt x="181" y="380"/>
                      <a:pt x="181" y="430"/>
                    </a:cubicBezTo>
                    <a:lnTo>
                      <a:pt x="181" y="755"/>
                    </a:lnTo>
                    <a:lnTo>
                      <a:pt x="805" y="755"/>
                    </a:lnTo>
                    <a:lnTo>
                      <a:pt x="805" y="91"/>
                    </a:lnTo>
                    <a:cubicBezTo>
                      <a:pt x="805" y="41"/>
                      <a:pt x="846" y="0"/>
                      <a:pt x="896" y="0"/>
                    </a:cubicBezTo>
                    <a:cubicBezTo>
                      <a:pt x="946" y="0"/>
                      <a:pt x="986" y="41"/>
                      <a:pt x="986" y="91"/>
                    </a:cubicBezTo>
                    <a:lnTo>
                      <a:pt x="986" y="845"/>
                    </a:lnTo>
                    <a:cubicBezTo>
                      <a:pt x="986" y="894"/>
                      <a:pt x="946" y="935"/>
                      <a:pt x="896"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10" name="Freeform 42">
                <a:extLst>
                  <a:ext uri="{FF2B5EF4-FFF2-40B4-BE49-F238E27FC236}">
                    <a16:creationId xmlns:a16="http://schemas.microsoft.com/office/drawing/2014/main" id="{33D08206-D419-6C44-B73E-8CA1B67C3C95}"/>
                  </a:ext>
                </a:extLst>
              </p:cNvPr>
              <p:cNvSpPr>
                <a:spLocks noChangeArrowheads="1"/>
              </p:cNvSpPr>
              <p:nvPr/>
            </p:nvSpPr>
            <p:spPr bwMode="auto">
              <a:xfrm>
                <a:off x="3332163" y="2924175"/>
                <a:ext cx="236537" cy="65088"/>
              </a:xfrm>
              <a:custGeom>
                <a:avLst/>
                <a:gdLst>
                  <a:gd name="T0" fmla="*/ 203775 w 657"/>
                  <a:gd name="T1" fmla="*/ 64730 h 182"/>
                  <a:gd name="T2" fmla="*/ 32402 w 657"/>
                  <a:gd name="T3" fmla="*/ 64730 h 182"/>
                  <a:gd name="T4" fmla="*/ 32402 w 657"/>
                  <a:gd name="T5" fmla="*/ 64730 h 182"/>
                  <a:gd name="T6" fmla="*/ 0 w 657"/>
                  <a:gd name="T7" fmla="*/ 32544 h 182"/>
                  <a:gd name="T8" fmla="*/ 0 w 657"/>
                  <a:gd name="T9" fmla="*/ 32544 h 182"/>
                  <a:gd name="T10" fmla="*/ 32402 w 657"/>
                  <a:gd name="T11" fmla="*/ 0 h 182"/>
                  <a:gd name="T12" fmla="*/ 203775 w 657"/>
                  <a:gd name="T13" fmla="*/ 0 h 182"/>
                  <a:gd name="T14" fmla="*/ 203775 w 657"/>
                  <a:gd name="T15" fmla="*/ 0 h 182"/>
                  <a:gd name="T16" fmla="*/ 236177 w 657"/>
                  <a:gd name="T17" fmla="*/ 32544 h 182"/>
                  <a:gd name="T18" fmla="*/ 236177 w 657"/>
                  <a:gd name="T19" fmla="*/ 32544 h 182"/>
                  <a:gd name="T20" fmla="*/ 203775 w 657"/>
                  <a:gd name="T21" fmla="*/ 6473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7" h="182">
                    <a:moveTo>
                      <a:pt x="566" y="181"/>
                    </a:moveTo>
                    <a:lnTo>
                      <a:pt x="90" y="181"/>
                    </a:lnTo>
                    <a:cubicBezTo>
                      <a:pt x="40" y="181"/>
                      <a:pt x="0" y="141"/>
                      <a:pt x="0" y="91"/>
                    </a:cubicBezTo>
                    <a:cubicBezTo>
                      <a:pt x="0" y="41"/>
                      <a:pt x="40" y="0"/>
                      <a:pt x="90" y="0"/>
                    </a:cubicBezTo>
                    <a:lnTo>
                      <a:pt x="566" y="0"/>
                    </a:lnTo>
                    <a:cubicBezTo>
                      <a:pt x="616" y="0"/>
                      <a:pt x="656" y="41"/>
                      <a:pt x="656" y="91"/>
                    </a:cubicBezTo>
                    <a:cubicBezTo>
                      <a:pt x="656" y="141"/>
                      <a:pt x="616" y="181"/>
                      <a:pt x="566" y="1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11" name="Freeform 44">
                <a:extLst>
                  <a:ext uri="{FF2B5EF4-FFF2-40B4-BE49-F238E27FC236}">
                    <a16:creationId xmlns:a16="http://schemas.microsoft.com/office/drawing/2014/main" id="{C1DBF33F-EF1C-4C4B-8B31-B5CD539D39CD}"/>
                  </a:ext>
                </a:extLst>
              </p:cNvPr>
              <p:cNvSpPr>
                <a:spLocks noChangeArrowheads="1"/>
              </p:cNvSpPr>
              <p:nvPr/>
            </p:nvSpPr>
            <p:spPr bwMode="auto">
              <a:xfrm>
                <a:off x="3503613" y="2165350"/>
                <a:ext cx="1581150" cy="1581150"/>
              </a:xfrm>
              <a:custGeom>
                <a:avLst/>
                <a:gdLst>
                  <a:gd name="T0" fmla="*/ 790395 w 4393"/>
                  <a:gd name="T1" fmla="*/ 1580790 h 4394"/>
                  <a:gd name="T2" fmla="*/ 790395 w 4393"/>
                  <a:gd name="T3" fmla="*/ 1580790 h 4394"/>
                  <a:gd name="T4" fmla="*/ 0 w 4393"/>
                  <a:gd name="T5" fmla="*/ 790575 h 4394"/>
                  <a:gd name="T6" fmla="*/ 0 w 4393"/>
                  <a:gd name="T7" fmla="*/ 790575 h 4394"/>
                  <a:gd name="T8" fmla="*/ 790395 w 4393"/>
                  <a:gd name="T9" fmla="*/ 0 h 4394"/>
                  <a:gd name="T10" fmla="*/ 790395 w 4393"/>
                  <a:gd name="T11" fmla="*/ 0 h 4394"/>
                  <a:gd name="T12" fmla="*/ 965678 w 4393"/>
                  <a:gd name="T13" fmla="*/ 19432 h 4394"/>
                  <a:gd name="T14" fmla="*/ 965678 w 4393"/>
                  <a:gd name="T15" fmla="*/ 19432 h 4394"/>
                  <a:gd name="T16" fmla="*/ 990513 w 4393"/>
                  <a:gd name="T17" fmla="*/ 58295 h 4394"/>
                  <a:gd name="T18" fmla="*/ 990513 w 4393"/>
                  <a:gd name="T19" fmla="*/ 58295 h 4394"/>
                  <a:gd name="T20" fmla="*/ 951281 w 4393"/>
                  <a:gd name="T21" fmla="*/ 82764 h 4394"/>
                  <a:gd name="T22" fmla="*/ 951281 w 4393"/>
                  <a:gd name="T23" fmla="*/ 82764 h 4394"/>
                  <a:gd name="T24" fmla="*/ 790395 w 4393"/>
                  <a:gd name="T25" fmla="*/ 65132 h 4394"/>
                  <a:gd name="T26" fmla="*/ 790395 w 4393"/>
                  <a:gd name="T27" fmla="*/ 65132 h 4394"/>
                  <a:gd name="T28" fmla="*/ 65146 w 4393"/>
                  <a:gd name="T29" fmla="*/ 790575 h 4394"/>
                  <a:gd name="T30" fmla="*/ 65146 w 4393"/>
                  <a:gd name="T31" fmla="*/ 790575 h 4394"/>
                  <a:gd name="T32" fmla="*/ 790395 w 4393"/>
                  <a:gd name="T33" fmla="*/ 1515659 h 4394"/>
                  <a:gd name="T34" fmla="*/ 790395 w 4393"/>
                  <a:gd name="T35" fmla="*/ 1515659 h 4394"/>
                  <a:gd name="T36" fmla="*/ 1515644 w 4393"/>
                  <a:gd name="T37" fmla="*/ 790575 h 4394"/>
                  <a:gd name="T38" fmla="*/ 1515644 w 4393"/>
                  <a:gd name="T39" fmla="*/ 790575 h 4394"/>
                  <a:gd name="T40" fmla="*/ 1133403 w 4393"/>
                  <a:gd name="T41" fmla="*/ 150774 h 4394"/>
                  <a:gd name="T42" fmla="*/ 1133403 w 4393"/>
                  <a:gd name="T43" fmla="*/ 150774 h 4394"/>
                  <a:gd name="T44" fmla="*/ 1120086 w 4393"/>
                  <a:gd name="T45" fmla="*/ 106873 h 4394"/>
                  <a:gd name="T46" fmla="*/ 1120086 w 4393"/>
                  <a:gd name="T47" fmla="*/ 106873 h 4394"/>
                  <a:gd name="T48" fmla="*/ 1163637 w 4393"/>
                  <a:gd name="T49" fmla="*/ 93559 h 4394"/>
                  <a:gd name="T50" fmla="*/ 1163637 w 4393"/>
                  <a:gd name="T51" fmla="*/ 93559 h 4394"/>
                  <a:gd name="T52" fmla="*/ 1580790 w 4393"/>
                  <a:gd name="T53" fmla="*/ 790575 h 4394"/>
                  <a:gd name="T54" fmla="*/ 1580790 w 4393"/>
                  <a:gd name="T55" fmla="*/ 790575 h 4394"/>
                  <a:gd name="T56" fmla="*/ 790395 w 4393"/>
                  <a:gd name="T57" fmla="*/ 1580790 h 43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93" h="4394">
                    <a:moveTo>
                      <a:pt x="2196" y="4393"/>
                    </a:moveTo>
                    <a:lnTo>
                      <a:pt x="2196" y="4393"/>
                    </a:lnTo>
                    <a:cubicBezTo>
                      <a:pt x="985" y="4393"/>
                      <a:pt x="0" y="3408"/>
                      <a:pt x="0" y="2197"/>
                    </a:cubicBezTo>
                    <a:cubicBezTo>
                      <a:pt x="0" y="985"/>
                      <a:pt x="985" y="0"/>
                      <a:pt x="2196" y="0"/>
                    </a:cubicBezTo>
                    <a:cubicBezTo>
                      <a:pt x="2361" y="0"/>
                      <a:pt x="2525" y="18"/>
                      <a:pt x="2683" y="54"/>
                    </a:cubicBezTo>
                    <a:cubicBezTo>
                      <a:pt x="2732" y="65"/>
                      <a:pt x="2763" y="113"/>
                      <a:pt x="2752" y="162"/>
                    </a:cubicBezTo>
                    <a:cubicBezTo>
                      <a:pt x="2740" y="211"/>
                      <a:pt x="2692" y="241"/>
                      <a:pt x="2643" y="230"/>
                    </a:cubicBezTo>
                    <a:cubicBezTo>
                      <a:pt x="2498" y="197"/>
                      <a:pt x="2347" y="181"/>
                      <a:pt x="2196" y="181"/>
                    </a:cubicBezTo>
                    <a:cubicBezTo>
                      <a:pt x="1085" y="181"/>
                      <a:pt x="181" y="1085"/>
                      <a:pt x="181" y="2197"/>
                    </a:cubicBezTo>
                    <a:cubicBezTo>
                      <a:pt x="181" y="3308"/>
                      <a:pt x="1085" y="4212"/>
                      <a:pt x="2196" y="4212"/>
                    </a:cubicBezTo>
                    <a:cubicBezTo>
                      <a:pt x="3307" y="4212"/>
                      <a:pt x="4211" y="3308"/>
                      <a:pt x="4211" y="2197"/>
                    </a:cubicBezTo>
                    <a:cubicBezTo>
                      <a:pt x="4211" y="1452"/>
                      <a:pt x="3804" y="772"/>
                      <a:pt x="3149" y="419"/>
                    </a:cubicBezTo>
                    <a:cubicBezTo>
                      <a:pt x="3105" y="396"/>
                      <a:pt x="3088" y="341"/>
                      <a:pt x="3112" y="297"/>
                    </a:cubicBezTo>
                    <a:cubicBezTo>
                      <a:pt x="3136" y="253"/>
                      <a:pt x="3190" y="236"/>
                      <a:pt x="3233" y="260"/>
                    </a:cubicBezTo>
                    <a:cubicBezTo>
                      <a:pt x="3948" y="644"/>
                      <a:pt x="4392" y="1386"/>
                      <a:pt x="4392" y="2197"/>
                    </a:cubicBezTo>
                    <a:cubicBezTo>
                      <a:pt x="4392" y="3408"/>
                      <a:pt x="3406" y="4393"/>
                      <a:pt x="2196" y="43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88" name="Group 13">
              <a:extLst>
                <a:ext uri="{FF2B5EF4-FFF2-40B4-BE49-F238E27FC236}">
                  <a16:creationId xmlns:a16="http://schemas.microsoft.com/office/drawing/2014/main" id="{6005F244-295B-134C-A511-5FE70E313342}"/>
                </a:ext>
              </a:extLst>
            </p:cNvPr>
            <p:cNvGrpSpPr>
              <a:grpSpLocks/>
            </p:cNvGrpSpPr>
            <p:nvPr/>
          </p:nvGrpSpPr>
          <p:grpSpPr bwMode="auto">
            <a:xfrm>
              <a:off x="5260657" y="2335612"/>
              <a:ext cx="1607209" cy="809365"/>
              <a:chOff x="5826125" y="2760663"/>
              <a:chExt cx="1771650" cy="892175"/>
            </a:xfrm>
            <a:solidFill>
              <a:schemeClr val="accent5"/>
            </a:solidFill>
          </p:grpSpPr>
          <p:sp>
            <p:nvSpPr>
              <p:cNvPr id="199" name="Freeform 45">
                <a:extLst>
                  <a:ext uri="{FF2B5EF4-FFF2-40B4-BE49-F238E27FC236}">
                    <a16:creationId xmlns:a16="http://schemas.microsoft.com/office/drawing/2014/main" id="{DE82BDAE-10CB-7E44-BBBB-C907BD9B6FD2}"/>
                  </a:ext>
                </a:extLst>
              </p:cNvPr>
              <p:cNvSpPr>
                <a:spLocks noChangeArrowheads="1"/>
              </p:cNvSpPr>
              <p:nvPr/>
            </p:nvSpPr>
            <p:spPr bwMode="auto">
              <a:xfrm>
                <a:off x="5826125" y="2760663"/>
                <a:ext cx="1771650" cy="892175"/>
              </a:xfrm>
              <a:custGeom>
                <a:avLst/>
                <a:gdLst>
                  <a:gd name="T0" fmla="*/ 1706153 w 4923"/>
                  <a:gd name="T1" fmla="*/ 891815 h 2477"/>
                  <a:gd name="T2" fmla="*/ 647770 w 4923"/>
                  <a:gd name="T3" fmla="*/ 891815 h 2477"/>
                  <a:gd name="T4" fmla="*/ 647770 w 4923"/>
                  <a:gd name="T5" fmla="*/ 891815 h 2477"/>
                  <a:gd name="T6" fmla="*/ 615381 w 4923"/>
                  <a:gd name="T7" fmla="*/ 859398 h 2477"/>
                  <a:gd name="T8" fmla="*/ 615381 w 4923"/>
                  <a:gd name="T9" fmla="*/ 859398 h 2477"/>
                  <a:gd name="T10" fmla="*/ 647770 w 4923"/>
                  <a:gd name="T11" fmla="*/ 826622 h 2477"/>
                  <a:gd name="T12" fmla="*/ 1706153 w 4923"/>
                  <a:gd name="T13" fmla="*/ 826622 h 2477"/>
                  <a:gd name="T14" fmla="*/ 1706153 w 4923"/>
                  <a:gd name="T15" fmla="*/ 65193 h 2477"/>
                  <a:gd name="T16" fmla="*/ 65137 w 4923"/>
                  <a:gd name="T17" fmla="*/ 65193 h 2477"/>
                  <a:gd name="T18" fmla="*/ 65137 w 4923"/>
                  <a:gd name="T19" fmla="*/ 497774 h 2477"/>
                  <a:gd name="T20" fmla="*/ 65137 w 4923"/>
                  <a:gd name="T21" fmla="*/ 497774 h 2477"/>
                  <a:gd name="T22" fmla="*/ 32748 w 4923"/>
                  <a:gd name="T23" fmla="*/ 530190 h 2477"/>
                  <a:gd name="T24" fmla="*/ 32748 w 4923"/>
                  <a:gd name="T25" fmla="*/ 530190 h 2477"/>
                  <a:gd name="T26" fmla="*/ 0 w 4923"/>
                  <a:gd name="T27" fmla="*/ 497774 h 2477"/>
                  <a:gd name="T28" fmla="*/ 0 w 4923"/>
                  <a:gd name="T29" fmla="*/ 65193 h 2477"/>
                  <a:gd name="T30" fmla="*/ 0 w 4923"/>
                  <a:gd name="T31" fmla="*/ 65193 h 2477"/>
                  <a:gd name="T32" fmla="*/ 65137 w 4923"/>
                  <a:gd name="T33" fmla="*/ 0 h 2477"/>
                  <a:gd name="T34" fmla="*/ 1706153 w 4923"/>
                  <a:gd name="T35" fmla="*/ 0 h 2477"/>
                  <a:gd name="T36" fmla="*/ 1706153 w 4923"/>
                  <a:gd name="T37" fmla="*/ 0 h 2477"/>
                  <a:gd name="T38" fmla="*/ 1771290 w 4923"/>
                  <a:gd name="T39" fmla="*/ 65193 h 2477"/>
                  <a:gd name="T40" fmla="*/ 1771290 w 4923"/>
                  <a:gd name="T41" fmla="*/ 826622 h 2477"/>
                  <a:gd name="T42" fmla="*/ 1771290 w 4923"/>
                  <a:gd name="T43" fmla="*/ 826622 h 2477"/>
                  <a:gd name="T44" fmla="*/ 1706153 w 4923"/>
                  <a:gd name="T45" fmla="*/ 891815 h 2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23" h="2477">
                    <a:moveTo>
                      <a:pt x="4741" y="2476"/>
                    </a:moveTo>
                    <a:lnTo>
                      <a:pt x="1800" y="2476"/>
                    </a:lnTo>
                    <a:cubicBezTo>
                      <a:pt x="1751" y="2476"/>
                      <a:pt x="1710" y="2436"/>
                      <a:pt x="1710" y="2386"/>
                    </a:cubicBezTo>
                    <a:cubicBezTo>
                      <a:pt x="1710" y="2336"/>
                      <a:pt x="1751" y="2295"/>
                      <a:pt x="1800" y="2295"/>
                    </a:cubicBezTo>
                    <a:lnTo>
                      <a:pt x="4741" y="2295"/>
                    </a:lnTo>
                    <a:lnTo>
                      <a:pt x="4741" y="181"/>
                    </a:lnTo>
                    <a:lnTo>
                      <a:pt x="181" y="181"/>
                    </a:lnTo>
                    <a:lnTo>
                      <a:pt x="181" y="1382"/>
                    </a:lnTo>
                    <a:cubicBezTo>
                      <a:pt x="181" y="1432"/>
                      <a:pt x="141" y="1472"/>
                      <a:pt x="91" y="1472"/>
                    </a:cubicBezTo>
                    <a:cubicBezTo>
                      <a:pt x="41" y="1472"/>
                      <a:pt x="0" y="1432"/>
                      <a:pt x="0" y="1382"/>
                    </a:cubicBezTo>
                    <a:lnTo>
                      <a:pt x="0" y="181"/>
                    </a:lnTo>
                    <a:cubicBezTo>
                      <a:pt x="0" y="82"/>
                      <a:pt x="81" y="0"/>
                      <a:pt x="181" y="0"/>
                    </a:cubicBezTo>
                    <a:lnTo>
                      <a:pt x="4741" y="0"/>
                    </a:lnTo>
                    <a:cubicBezTo>
                      <a:pt x="4841" y="0"/>
                      <a:pt x="4922" y="82"/>
                      <a:pt x="4922" y="181"/>
                    </a:cubicBezTo>
                    <a:lnTo>
                      <a:pt x="4922" y="2295"/>
                    </a:lnTo>
                    <a:cubicBezTo>
                      <a:pt x="4922" y="2395"/>
                      <a:pt x="4841" y="2476"/>
                      <a:pt x="4741" y="247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00" name="Freeform 46">
                <a:extLst>
                  <a:ext uri="{FF2B5EF4-FFF2-40B4-BE49-F238E27FC236}">
                    <a16:creationId xmlns:a16="http://schemas.microsoft.com/office/drawing/2014/main" id="{F76B2DF7-06CF-E44D-BF1A-001AC21C2BCE}"/>
                  </a:ext>
                </a:extLst>
              </p:cNvPr>
              <p:cNvSpPr>
                <a:spLocks noChangeArrowheads="1"/>
              </p:cNvSpPr>
              <p:nvPr/>
            </p:nvSpPr>
            <p:spPr bwMode="auto">
              <a:xfrm>
                <a:off x="6097588" y="2955925"/>
                <a:ext cx="923925" cy="85725"/>
              </a:xfrm>
              <a:custGeom>
                <a:avLst/>
                <a:gdLst>
                  <a:gd name="T0" fmla="*/ 923565 w 2565"/>
                  <a:gd name="T1" fmla="*/ 69156 h 238"/>
                  <a:gd name="T2" fmla="*/ 923565 w 2565"/>
                  <a:gd name="T3" fmla="*/ 69156 h 238"/>
                  <a:gd name="T4" fmla="*/ 907356 w 2565"/>
                  <a:gd name="T5" fmla="*/ 85365 h 238"/>
                  <a:gd name="T6" fmla="*/ 16209 w 2565"/>
                  <a:gd name="T7" fmla="*/ 85365 h 238"/>
                  <a:gd name="T8" fmla="*/ 16209 w 2565"/>
                  <a:gd name="T9" fmla="*/ 85365 h 238"/>
                  <a:gd name="T10" fmla="*/ 0 w 2565"/>
                  <a:gd name="T11" fmla="*/ 69156 h 238"/>
                  <a:gd name="T12" fmla="*/ 0 w 2565"/>
                  <a:gd name="T13" fmla="*/ 16209 h 238"/>
                  <a:gd name="T14" fmla="*/ 0 w 2565"/>
                  <a:gd name="T15" fmla="*/ 16209 h 238"/>
                  <a:gd name="T16" fmla="*/ 16209 w 2565"/>
                  <a:gd name="T17" fmla="*/ 0 h 238"/>
                  <a:gd name="T18" fmla="*/ 907356 w 2565"/>
                  <a:gd name="T19" fmla="*/ 0 h 238"/>
                  <a:gd name="T20" fmla="*/ 907356 w 2565"/>
                  <a:gd name="T21" fmla="*/ 0 h 238"/>
                  <a:gd name="T22" fmla="*/ 923565 w 2565"/>
                  <a:gd name="T23" fmla="*/ 16209 h 238"/>
                  <a:gd name="T24" fmla="*/ 923565 w 2565"/>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5" h="238">
                    <a:moveTo>
                      <a:pt x="2564" y="192"/>
                    </a:moveTo>
                    <a:lnTo>
                      <a:pt x="2564" y="192"/>
                    </a:lnTo>
                    <a:cubicBezTo>
                      <a:pt x="2564" y="216"/>
                      <a:pt x="2543" y="237"/>
                      <a:pt x="2519" y="237"/>
                    </a:cubicBezTo>
                    <a:lnTo>
                      <a:pt x="45" y="237"/>
                    </a:lnTo>
                    <a:cubicBezTo>
                      <a:pt x="21" y="237"/>
                      <a:pt x="0" y="216"/>
                      <a:pt x="0" y="192"/>
                    </a:cubicBezTo>
                    <a:lnTo>
                      <a:pt x="0" y="45"/>
                    </a:lnTo>
                    <a:cubicBezTo>
                      <a:pt x="0" y="21"/>
                      <a:pt x="21" y="0"/>
                      <a:pt x="45" y="0"/>
                    </a:cubicBezTo>
                    <a:lnTo>
                      <a:pt x="2519" y="0"/>
                    </a:lnTo>
                    <a:cubicBezTo>
                      <a:pt x="2543" y="0"/>
                      <a:pt x="2564" y="21"/>
                      <a:pt x="2564" y="45"/>
                    </a:cubicBezTo>
                    <a:lnTo>
                      <a:pt x="2564"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01" name="Freeform 47">
                <a:extLst>
                  <a:ext uri="{FF2B5EF4-FFF2-40B4-BE49-F238E27FC236}">
                    <a16:creationId xmlns:a16="http://schemas.microsoft.com/office/drawing/2014/main" id="{9FDBAE6C-0A8F-144C-B5E2-7E1714490B8E}"/>
                  </a:ext>
                </a:extLst>
              </p:cNvPr>
              <p:cNvSpPr>
                <a:spLocks noChangeArrowheads="1"/>
              </p:cNvSpPr>
              <p:nvPr/>
            </p:nvSpPr>
            <p:spPr bwMode="auto">
              <a:xfrm>
                <a:off x="7070725" y="2955925"/>
                <a:ext cx="257175" cy="85725"/>
              </a:xfrm>
              <a:custGeom>
                <a:avLst/>
                <a:gdLst>
                  <a:gd name="T0" fmla="*/ 256815 w 714"/>
                  <a:gd name="T1" fmla="*/ 69156 h 238"/>
                  <a:gd name="T2" fmla="*/ 256815 w 714"/>
                  <a:gd name="T3" fmla="*/ 69156 h 238"/>
                  <a:gd name="T4" fmla="*/ 240606 w 714"/>
                  <a:gd name="T5" fmla="*/ 85365 h 238"/>
                  <a:gd name="T6" fmla="*/ 16209 w 714"/>
                  <a:gd name="T7" fmla="*/ 85365 h 238"/>
                  <a:gd name="T8" fmla="*/ 16209 w 714"/>
                  <a:gd name="T9" fmla="*/ 85365 h 238"/>
                  <a:gd name="T10" fmla="*/ 0 w 714"/>
                  <a:gd name="T11" fmla="*/ 69156 h 238"/>
                  <a:gd name="T12" fmla="*/ 0 w 714"/>
                  <a:gd name="T13" fmla="*/ 16209 h 238"/>
                  <a:gd name="T14" fmla="*/ 0 w 714"/>
                  <a:gd name="T15" fmla="*/ 16209 h 238"/>
                  <a:gd name="T16" fmla="*/ 16209 w 714"/>
                  <a:gd name="T17" fmla="*/ 0 h 238"/>
                  <a:gd name="T18" fmla="*/ 240606 w 714"/>
                  <a:gd name="T19" fmla="*/ 0 h 238"/>
                  <a:gd name="T20" fmla="*/ 240606 w 714"/>
                  <a:gd name="T21" fmla="*/ 0 h 238"/>
                  <a:gd name="T22" fmla="*/ 256815 w 714"/>
                  <a:gd name="T23" fmla="*/ 16209 h 238"/>
                  <a:gd name="T24" fmla="*/ 256815 w 714"/>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4" h="238">
                    <a:moveTo>
                      <a:pt x="713" y="192"/>
                    </a:moveTo>
                    <a:lnTo>
                      <a:pt x="713" y="192"/>
                    </a:lnTo>
                    <a:cubicBezTo>
                      <a:pt x="713" y="216"/>
                      <a:pt x="693" y="237"/>
                      <a:pt x="668" y="237"/>
                    </a:cubicBezTo>
                    <a:lnTo>
                      <a:pt x="45" y="237"/>
                    </a:lnTo>
                    <a:cubicBezTo>
                      <a:pt x="20" y="237"/>
                      <a:pt x="0" y="216"/>
                      <a:pt x="0" y="192"/>
                    </a:cubicBezTo>
                    <a:lnTo>
                      <a:pt x="0" y="45"/>
                    </a:lnTo>
                    <a:cubicBezTo>
                      <a:pt x="0" y="21"/>
                      <a:pt x="20" y="0"/>
                      <a:pt x="45" y="0"/>
                    </a:cubicBezTo>
                    <a:lnTo>
                      <a:pt x="668" y="0"/>
                    </a:lnTo>
                    <a:cubicBezTo>
                      <a:pt x="693" y="0"/>
                      <a:pt x="713" y="21"/>
                      <a:pt x="713" y="45"/>
                    </a:cubicBezTo>
                    <a:lnTo>
                      <a:pt x="713"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02" name="Freeform 48">
                <a:extLst>
                  <a:ext uri="{FF2B5EF4-FFF2-40B4-BE49-F238E27FC236}">
                    <a16:creationId xmlns:a16="http://schemas.microsoft.com/office/drawing/2014/main" id="{81868E14-3A6A-D04C-8066-452B8F72CE27}"/>
                  </a:ext>
                </a:extLst>
              </p:cNvPr>
              <p:cNvSpPr>
                <a:spLocks noChangeArrowheads="1"/>
              </p:cNvSpPr>
              <p:nvPr/>
            </p:nvSpPr>
            <p:spPr bwMode="auto">
              <a:xfrm>
                <a:off x="6108700" y="3217863"/>
                <a:ext cx="1219200" cy="34925"/>
              </a:xfrm>
              <a:custGeom>
                <a:avLst/>
                <a:gdLst>
                  <a:gd name="T0" fmla="*/ 1218840 w 3388"/>
                  <a:gd name="T1" fmla="*/ 18190 h 96"/>
                  <a:gd name="T2" fmla="*/ 1218840 w 3388"/>
                  <a:gd name="T3" fmla="*/ 18190 h 96"/>
                  <a:gd name="T4" fmla="*/ 1202647 w 3388"/>
                  <a:gd name="T5" fmla="*/ 34561 h 96"/>
                  <a:gd name="T6" fmla="*/ 16194 w 3388"/>
                  <a:gd name="T7" fmla="*/ 34561 h 96"/>
                  <a:gd name="T8" fmla="*/ 16194 w 3388"/>
                  <a:gd name="T9" fmla="*/ 34561 h 96"/>
                  <a:gd name="T10" fmla="*/ 0 w 3388"/>
                  <a:gd name="T11" fmla="*/ 18190 h 96"/>
                  <a:gd name="T12" fmla="*/ 0 w 3388"/>
                  <a:gd name="T13" fmla="*/ 16371 h 96"/>
                  <a:gd name="T14" fmla="*/ 0 w 3388"/>
                  <a:gd name="T15" fmla="*/ 16371 h 96"/>
                  <a:gd name="T16" fmla="*/ 16194 w 3388"/>
                  <a:gd name="T17" fmla="*/ 0 h 96"/>
                  <a:gd name="T18" fmla="*/ 1202647 w 3388"/>
                  <a:gd name="T19" fmla="*/ 0 h 96"/>
                  <a:gd name="T20" fmla="*/ 1202647 w 3388"/>
                  <a:gd name="T21" fmla="*/ 0 h 96"/>
                  <a:gd name="T22" fmla="*/ 1218840 w 3388"/>
                  <a:gd name="T23" fmla="*/ 16371 h 96"/>
                  <a:gd name="T24" fmla="*/ 1218840 w 3388"/>
                  <a:gd name="T25" fmla="*/ 18190 h 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6">
                    <a:moveTo>
                      <a:pt x="3387" y="50"/>
                    </a:moveTo>
                    <a:lnTo>
                      <a:pt x="3387" y="50"/>
                    </a:lnTo>
                    <a:cubicBezTo>
                      <a:pt x="3387" y="75"/>
                      <a:pt x="3367" y="95"/>
                      <a:pt x="3342" y="95"/>
                    </a:cubicBezTo>
                    <a:lnTo>
                      <a:pt x="45" y="95"/>
                    </a:lnTo>
                    <a:cubicBezTo>
                      <a:pt x="20" y="95"/>
                      <a:pt x="0" y="75"/>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03" name="Freeform 49">
                <a:extLst>
                  <a:ext uri="{FF2B5EF4-FFF2-40B4-BE49-F238E27FC236}">
                    <a16:creationId xmlns:a16="http://schemas.microsoft.com/office/drawing/2014/main" id="{8D0497B4-FDFD-8348-90A7-D4533516E93F}"/>
                  </a:ext>
                </a:extLst>
              </p:cNvPr>
              <p:cNvSpPr>
                <a:spLocks noChangeArrowheads="1"/>
              </p:cNvSpPr>
              <p:nvPr/>
            </p:nvSpPr>
            <p:spPr bwMode="auto">
              <a:xfrm>
                <a:off x="6108700" y="3144838"/>
                <a:ext cx="1219200" cy="34925"/>
              </a:xfrm>
              <a:custGeom>
                <a:avLst/>
                <a:gdLst>
                  <a:gd name="T0" fmla="*/ 1218840 w 3388"/>
                  <a:gd name="T1" fmla="*/ 18003 h 97"/>
                  <a:gd name="T2" fmla="*/ 1218840 w 3388"/>
                  <a:gd name="T3" fmla="*/ 18003 h 97"/>
                  <a:gd name="T4" fmla="*/ 1202647 w 3388"/>
                  <a:gd name="T5" fmla="*/ 34565 h 97"/>
                  <a:gd name="T6" fmla="*/ 16194 w 3388"/>
                  <a:gd name="T7" fmla="*/ 34565 h 97"/>
                  <a:gd name="T8" fmla="*/ 16194 w 3388"/>
                  <a:gd name="T9" fmla="*/ 34565 h 97"/>
                  <a:gd name="T10" fmla="*/ 0 w 3388"/>
                  <a:gd name="T11" fmla="*/ 18003 h 97"/>
                  <a:gd name="T12" fmla="*/ 0 w 3388"/>
                  <a:gd name="T13" fmla="*/ 16202 h 97"/>
                  <a:gd name="T14" fmla="*/ 0 w 3388"/>
                  <a:gd name="T15" fmla="*/ 16202 h 97"/>
                  <a:gd name="T16" fmla="*/ 16194 w 3388"/>
                  <a:gd name="T17" fmla="*/ 0 h 97"/>
                  <a:gd name="T18" fmla="*/ 1202647 w 3388"/>
                  <a:gd name="T19" fmla="*/ 0 h 97"/>
                  <a:gd name="T20" fmla="*/ 1202647 w 3388"/>
                  <a:gd name="T21" fmla="*/ 0 h 97"/>
                  <a:gd name="T22" fmla="*/ 1218840 w 3388"/>
                  <a:gd name="T23" fmla="*/ 16202 h 97"/>
                  <a:gd name="T24" fmla="*/ 1218840 w 3388"/>
                  <a:gd name="T25" fmla="*/ 18003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7">
                    <a:moveTo>
                      <a:pt x="3387" y="50"/>
                    </a:moveTo>
                    <a:lnTo>
                      <a:pt x="3387" y="50"/>
                    </a:lnTo>
                    <a:cubicBezTo>
                      <a:pt x="3387" y="76"/>
                      <a:pt x="3367" y="96"/>
                      <a:pt x="3342" y="96"/>
                    </a:cubicBezTo>
                    <a:lnTo>
                      <a:pt x="45" y="96"/>
                    </a:lnTo>
                    <a:cubicBezTo>
                      <a:pt x="20" y="96"/>
                      <a:pt x="0" y="76"/>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204" name="Freeform 50">
                <a:extLst>
                  <a:ext uri="{FF2B5EF4-FFF2-40B4-BE49-F238E27FC236}">
                    <a16:creationId xmlns:a16="http://schemas.microsoft.com/office/drawing/2014/main" id="{AACC0D3A-FF34-9C4B-BB6E-8EDC7F735302}"/>
                  </a:ext>
                </a:extLst>
              </p:cNvPr>
              <p:cNvSpPr>
                <a:spLocks noChangeArrowheads="1"/>
              </p:cNvSpPr>
              <p:nvPr/>
            </p:nvSpPr>
            <p:spPr bwMode="auto">
              <a:xfrm>
                <a:off x="6915150" y="3471863"/>
                <a:ext cx="504825" cy="33337"/>
              </a:xfrm>
              <a:custGeom>
                <a:avLst/>
                <a:gdLst>
                  <a:gd name="T0" fmla="*/ 488273 w 1403"/>
                  <a:gd name="T1" fmla="*/ 32975 h 92"/>
                  <a:gd name="T2" fmla="*/ 15832 w 1403"/>
                  <a:gd name="T3" fmla="*/ 32975 h 92"/>
                  <a:gd name="T4" fmla="*/ 15832 w 1403"/>
                  <a:gd name="T5" fmla="*/ 32975 h 92"/>
                  <a:gd name="T6" fmla="*/ 0 w 1403"/>
                  <a:gd name="T7" fmla="*/ 16669 h 92"/>
                  <a:gd name="T8" fmla="*/ 0 w 1403"/>
                  <a:gd name="T9" fmla="*/ 16669 h 92"/>
                  <a:gd name="T10" fmla="*/ 15832 w 1403"/>
                  <a:gd name="T11" fmla="*/ 0 h 92"/>
                  <a:gd name="T12" fmla="*/ 488273 w 1403"/>
                  <a:gd name="T13" fmla="*/ 0 h 92"/>
                  <a:gd name="T14" fmla="*/ 488273 w 1403"/>
                  <a:gd name="T15" fmla="*/ 0 h 92"/>
                  <a:gd name="T16" fmla="*/ 504465 w 1403"/>
                  <a:gd name="T17" fmla="*/ 16669 h 92"/>
                  <a:gd name="T18" fmla="*/ 504465 w 1403"/>
                  <a:gd name="T19" fmla="*/ 16669 h 92"/>
                  <a:gd name="T20" fmla="*/ 488273 w 1403"/>
                  <a:gd name="T21" fmla="*/ 32975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3" h="92">
                    <a:moveTo>
                      <a:pt x="1357" y="91"/>
                    </a:moveTo>
                    <a:lnTo>
                      <a:pt x="44" y="91"/>
                    </a:lnTo>
                    <a:cubicBezTo>
                      <a:pt x="20" y="91"/>
                      <a:pt x="0" y="70"/>
                      <a:pt x="0" y="46"/>
                    </a:cubicBezTo>
                    <a:cubicBezTo>
                      <a:pt x="0" y="20"/>
                      <a:pt x="20" y="0"/>
                      <a:pt x="44" y="0"/>
                    </a:cubicBezTo>
                    <a:lnTo>
                      <a:pt x="1357" y="0"/>
                    </a:lnTo>
                    <a:cubicBezTo>
                      <a:pt x="1382" y="0"/>
                      <a:pt x="1402" y="20"/>
                      <a:pt x="1402" y="46"/>
                    </a:cubicBezTo>
                    <a:cubicBezTo>
                      <a:pt x="1402" y="70"/>
                      <a:pt x="1382" y="91"/>
                      <a:pt x="1357"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89" name="Freeform 52">
              <a:extLst>
                <a:ext uri="{FF2B5EF4-FFF2-40B4-BE49-F238E27FC236}">
                  <a16:creationId xmlns:a16="http://schemas.microsoft.com/office/drawing/2014/main" id="{257E9445-BCF9-2343-ABCF-8E986E40B7E7}"/>
                </a:ext>
              </a:extLst>
            </p:cNvPr>
            <p:cNvSpPr>
              <a:spLocks noChangeArrowheads="1"/>
            </p:cNvSpPr>
            <p:nvPr/>
          </p:nvSpPr>
          <p:spPr bwMode="auto">
            <a:xfrm>
              <a:off x="5926007" y="3373960"/>
              <a:ext cx="1337901" cy="1176604"/>
            </a:xfrm>
            <a:custGeom>
              <a:avLst/>
              <a:gdLst>
                <a:gd name="T0" fmla="*/ 519327 w 4095"/>
                <a:gd name="T1" fmla="*/ 752916 h 3602"/>
                <a:gd name="T2" fmla="*/ 737214 w 4095"/>
                <a:gd name="T3" fmla="*/ 971121 h 3602"/>
                <a:gd name="T4" fmla="*/ 737214 w 4095"/>
                <a:gd name="T5" fmla="*/ 535071 h 3602"/>
                <a:gd name="T6" fmla="*/ 454141 w 4095"/>
                <a:gd name="T7" fmla="*/ 752916 h 3602"/>
                <a:gd name="T8" fmla="*/ 737214 w 4095"/>
                <a:gd name="T9" fmla="*/ 469897 h 3602"/>
                <a:gd name="T10" fmla="*/ 737214 w 4095"/>
                <a:gd name="T11" fmla="*/ 1035934 h 3602"/>
                <a:gd name="T12" fmla="*/ 1212603 w 4095"/>
                <a:gd name="T13" fmla="*/ 1268902 h 3602"/>
                <a:gd name="T14" fmla="*/ 1240335 w 4095"/>
                <a:gd name="T15" fmla="*/ 1232175 h 3602"/>
                <a:gd name="T16" fmla="*/ 1401319 w 4095"/>
                <a:gd name="T17" fmla="*/ 978322 h 3602"/>
                <a:gd name="T18" fmla="*/ 1388714 w 4095"/>
                <a:gd name="T19" fmla="*/ 931512 h 3602"/>
                <a:gd name="T20" fmla="*/ 1255821 w 4095"/>
                <a:gd name="T21" fmla="*/ 831052 h 3602"/>
                <a:gd name="T22" fmla="*/ 1261943 w 4095"/>
                <a:gd name="T23" fmla="*/ 752916 h 3602"/>
                <a:gd name="T24" fmla="*/ 1272027 w 4095"/>
                <a:gd name="T25" fmla="*/ 641653 h 3602"/>
                <a:gd name="T26" fmla="*/ 1404560 w 4095"/>
                <a:gd name="T27" fmla="*/ 553434 h 3602"/>
                <a:gd name="T28" fmla="*/ 1264824 w 4095"/>
                <a:gd name="T29" fmla="*/ 290580 h 3602"/>
                <a:gd name="T30" fmla="*/ 1100599 w 4095"/>
                <a:gd name="T31" fmla="*/ 345671 h 3602"/>
                <a:gd name="T32" fmla="*/ 1064224 w 4095"/>
                <a:gd name="T33" fmla="*/ 342791 h 3602"/>
                <a:gd name="T34" fmla="*/ 908282 w 4095"/>
                <a:gd name="T35" fmla="*/ 234408 h 3602"/>
                <a:gd name="T36" fmla="*/ 873708 w 4095"/>
                <a:gd name="T37" fmla="*/ 65173 h 3602"/>
                <a:gd name="T38" fmla="*/ 566146 w 4095"/>
                <a:gd name="T39" fmla="*/ 99381 h 3602"/>
                <a:gd name="T40" fmla="*/ 545618 w 4095"/>
                <a:gd name="T41" fmla="*/ 264655 h 3602"/>
                <a:gd name="T42" fmla="*/ 410204 w 4095"/>
                <a:gd name="T43" fmla="*/ 342791 h 3602"/>
                <a:gd name="T44" fmla="*/ 256422 w 4095"/>
                <a:gd name="T45" fmla="*/ 277977 h 3602"/>
                <a:gd name="T46" fmla="*/ 73109 w 4095"/>
                <a:gd name="T47" fmla="*/ 527509 h 3602"/>
                <a:gd name="T48" fmla="*/ 85714 w 4095"/>
                <a:gd name="T49" fmla="*/ 573959 h 3602"/>
                <a:gd name="T50" fmla="*/ 218607 w 4095"/>
                <a:gd name="T51" fmla="*/ 674419 h 3602"/>
                <a:gd name="T52" fmla="*/ 212485 w 4095"/>
                <a:gd name="T53" fmla="*/ 752916 h 3602"/>
                <a:gd name="T54" fmla="*/ 202761 w 4095"/>
                <a:gd name="T55" fmla="*/ 864179 h 3602"/>
                <a:gd name="T56" fmla="*/ 69868 w 4095"/>
                <a:gd name="T57" fmla="*/ 952397 h 3602"/>
                <a:gd name="T58" fmla="*/ 145858 w 4095"/>
                <a:gd name="T59" fmla="*/ 1104708 h 3602"/>
                <a:gd name="T60" fmla="*/ 133973 w 4095"/>
                <a:gd name="T61" fmla="*/ 1148997 h 3602"/>
                <a:gd name="T62" fmla="*/ 16567 w 4095"/>
                <a:gd name="T63" fmla="*/ 1011089 h 3602"/>
                <a:gd name="T64" fmla="*/ 52941 w 4095"/>
                <a:gd name="T65" fmla="*/ 875341 h 3602"/>
                <a:gd name="T66" fmla="*/ 147659 w 4095"/>
                <a:gd name="T67" fmla="*/ 752916 h 3602"/>
                <a:gd name="T68" fmla="*/ 52941 w 4095"/>
                <a:gd name="T69" fmla="*/ 630490 h 3602"/>
                <a:gd name="T70" fmla="*/ 6843 w 4095"/>
                <a:gd name="T71" fmla="*/ 569998 h 3602"/>
                <a:gd name="T72" fmla="*/ 153421 w 4095"/>
                <a:gd name="T73" fmla="*/ 258173 h 3602"/>
                <a:gd name="T74" fmla="*/ 387154 w 4095"/>
                <a:gd name="T75" fmla="*/ 278338 h 3602"/>
                <a:gd name="T76" fmla="*/ 500960 w 4095"/>
                <a:gd name="T77" fmla="*/ 99381 h 3602"/>
                <a:gd name="T78" fmla="*/ 873708 w 4095"/>
                <a:gd name="T79" fmla="*/ 0 h 3602"/>
                <a:gd name="T80" fmla="*/ 973468 w 4095"/>
                <a:gd name="T81" fmla="*/ 212444 h 3602"/>
                <a:gd name="T82" fmla="*/ 1185233 w 4095"/>
                <a:gd name="T83" fmla="*/ 221806 h 3602"/>
                <a:gd name="T84" fmla="*/ 1457861 w 4095"/>
                <a:gd name="T85" fmla="*/ 494742 h 3602"/>
                <a:gd name="T86" fmla="*/ 1421487 w 4095"/>
                <a:gd name="T87" fmla="*/ 630490 h 3602"/>
                <a:gd name="T88" fmla="*/ 1326769 w 4095"/>
                <a:gd name="T89" fmla="*/ 752916 h 3602"/>
                <a:gd name="T90" fmla="*/ 1421487 w 4095"/>
                <a:gd name="T91" fmla="*/ 875341 h 3602"/>
                <a:gd name="T92" fmla="*/ 1467585 w 4095"/>
                <a:gd name="T93" fmla="*/ 935833 h 3602"/>
                <a:gd name="T94" fmla="*/ 1321007 w 4095"/>
                <a:gd name="T95" fmla="*/ 1248018 h 3602"/>
                <a:gd name="T96" fmla="*/ 1244656 w 4095"/>
                <a:gd name="T97" fmla="*/ 1296628 h 3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95" h="3602">
                  <a:moveTo>
                    <a:pt x="2047" y="1486"/>
                  </a:moveTo>
                  <a:lnTo>
                    <a:pt x="2047" y="1486"/>
                  </a:lnTo>
                  <a:cubicBezTo>
                    <a:pt x="1713" y="1486"/>
                    <a:pt x="1442" y="1757"/>
                    <a:pt x="1442" y="2091"/>
                  </a:cubicBezTo>
                  <a:cubicBezTo>
                    <a:pt x="1442" y="2425"/>
                    <a:pt x="1713" y="2697"/>
                    <a:pt x="2047" y="2697"/>
                  </a:cubicBezTo>
                  <a:cubicBezTo>
                    <a:pt x="2381" y="2697"/>
                    <a:pt x="2653" y="2425"/>
                    <a:pt x="2653" y="2091"/>
                  </a:cubicBezTo>
                  <a:cubicBezTo>
                    <a:pt x="2653" y="1757"/>
                    <a:pt x="2381" y="1486"/>
                    <a:pt x="2047" y="1486"/>
                  </a:cubicBezTo>
                  <a:close/>
                  <a:moveTo>
                    <a:pt x="2047" y="2877"/>
                  </a:moveTo>
                  <a:lnTo>
                    <a:pt x="2047" y="2877"/>
                  </a:lnTo>
                  <a:cubicBezTo>
                    <a:pt x="1613" y="2877"/>
                    <a:pt x="1261" y="2525"/>
                    <a:pt x="1261" y="2091"/>
                  </a:cubicBezTo>
                  <a:cubicBezTo>
                    <a:pt x="1261" y="1657"/>
                    <a:pt x="1613" y="1305"/>
                    <a:pt x="2047" y="1305"/>
                  </a:cubicBezTo>
                  <a:cubicBezTo>
                    <a:pt x="2481" y="1305"/>
                    <a:pt x="2833" y="1657"/>
                    <a:pt x="2833" y="2091"/>
                  </a:cubicBezTo>
                  <a:cubicBezTo>
                    <a:pt x="2833" y="2525"/>
                    <a:pt x="2481" y="2877"/>
                    <a:pt x="2047" y="2877"/>
                  </a:cubicBezTo>
                  <a:close/>
                  <a:moveTo>
                    <a:pt x="3456" y="3601"/>
                  </a:moveTo>
                  <a:lnTo>
                    <a:pt x="3456" y="3601"/>
                  </a:lnTo>
                  <a:cubicBezTo>
                    <a:pt x="3412" y="3601"/>
                    <a:pt x="3374" y="3569"/>
                    <a:pt x="3367" y="3524"/>
                  </a:cubicBezTo>
                  <a:cubicBezTo>
                    <a:pt x="3360" y="3475"/>
                    <a:pt x="3394" y="3429"/>
                    <a:pt x="3444" y="3422"/>
                  </a:cubicBezTo>
                  <a:cubicBezTo>
                    <a:pt x="3472" y="3417"/>
                    <a:pt x="3497" y="3400"/>
                    <a:pt x="3512" y="3375"/>
                  </a:cubicBezTo>
                  <a:lnTo>
                    <a:pt x="3891" y="2717"/>
                  </a:lnTo>
                  <a:cubicBezTo>
                    <a:pt x="3904" y="2696"/>
                    <a:pt x="3908" y="2670"/>
                    <a:pt x="3900" y="2645"/>
                  </a:cubicBezTo>
                  <a:cubicBezTo>
                    <a:pt x="3894" y="2620"/>
                    <a:pt x="3879" y="2600"/>
                    <a:pt x="3856" y="2587"/>
                  </a:cubicBezTo>
                  <a:lnTo>
                    <a:pt x="3532" y="2400"/>
                  </a:lnTo>
                  <a:cubicBezTo>
                    <a:pt x="3499" y="2381"/>
                    <a:pt x="3482" y="2345"/>
                    <a:pt x="3487" y="2308"/>
                  </a:cubicBezTo>
                  <a:cubicBezTo>
                    <a:pt x="3498" y="2237"/>
                    <a:pt x="3504" y="2163"/>
                    <a:pt x="3504" y="2091"/>
                  </a:cubicBezTo>
                  <a:cubicBezTo>
                    <a:pt x="3504" y="2018"/>
                    <a:pt x="3498" y="1945"/>
                    <a:pt x="3487" y="1874"/>
                  </a:cubicBezTo>
                  <a:cubicBezTo>
                    <a:pt x="3482" y="1837"/>
                    <a:pt x="3499" y="1801"/>
                    <a:pt x="3532" y="1782"/>
                  </a:cubicBezTo>
                  <a:lnTo>
                    <a:pt x="3856" y="1594"/>
                  </a:lnTo>
                  <a:cubicBezTo>
                    <a:pt x="3879" y="1582"/>
                    <a:pt x="3894" y="1561"/>
                    <a:pt x="3900" y="1537"/>
                  </a:cubicBezTo>
                  <a:cubicBezTo>
                    <a:pt x="3908" y="1512"/>
                    <a:pt x="3904" y="1486"/>
                    <a:pt x="3892" y="1465"/>
                  </a:cubicBezTo>
                  <a:lnTo>
                    <a:pt x="3512" y="807"/>
                  </a:lnTo>
                  <a:cubicBezTo>
                    <a:pt x="3486" y="761"/>
                    <a:pt x="3427" y="746"/>
                    <a:pt x="3382" y="772"/>
                  </a:cubicBezTo>
                  <a:lnTo>
                    <a:pt x="3056" y="960"/>
                  </a:lnTo>
                  <a:cubicBezTo>
                    <a:pt x="3024" y="979"/>
                    <a:pt x="2984" y="975"/>
                    <a:pt x="2955" y="952"/>
                  </a:cubicBezTo>
                  <a:cubicBezTo>
                    <a:pt x="2841" y="861"/>
                    <a:pt x="2715" y="788"/>
                    <a:pt x="2579" y="735"/>
                  </a:cubicBezTo>
                  <a:cubicBezTo>
                    <a:pt x="2544" y="721"/>
                    <a:pt x="2522" y="688"/>
                    <a:pt x="2522" y="651"/>
                  </a:cubicBezTo>
                  <a:lnTo>
                    <a:pt x="2522" y="276"/>
                  </a:lnTo>
                  <a:cubicBezTo>
                    <a:pt x="2522" y="223"/>
                    <a:pt x="2479" y="181"/>
                    <a:pt x="2426" y="181"/>
                  </a:cubicBezTo>
                  <a:lnTo>
                    <a:pt x="1667" y="181"/>
                  </a:lnTo>
                  <a:cubicBezTo>
                    <a:pt x="1615" y="181"/>
                    <a:pt x="1572" y="223"/>
                    <a:pt x="1572" y="276"/>
                  </a:cubicBezTo>
                  <a:lnTo>
                    <a:pt x="1572" y="651"/>
                  </a:lnTo>
                  <a:cubicBezTo>
                    <a:pt x="1572" y="688"/>
                    <a:pt x="1549" y="721"/>
                    <a:pt x="1515" y="735"/>
                  </a:cubicBezTo>
                  <a:cubicBezTo>
                    <a:pt x="1380" y="788"/>
                    <a:pt x="1253" y="861"/>
                    <a:pt x="1139" y="952"/>
                  </a:cubicBezTo>
                  <a:cubicBezTo>
                    <a:pt x="1110" y="975"/>
                    <a:pt x="1069" y="979"/>
                    <a:pt x="1038" y="960"/>
                  </a:cubicBezTo>
                  <a:lnTo>
                    <a:pt x="712" y="772"/>
                  </a:lnTo>
                  <a:cubicBezTo>
                    <a:pt x="667" y="746"/>
                    <a:pt x="609" y="761"/>
                    <a:pt x="582" y="807"/>
                  </a:cubicBezTo>
                  <a:lnTo>
                    <a:pt x="203" y="1465"/>
                  </a:lnTo>
                  <a:cubicBezTo>
                    <a:pt x="190" y="1486"/>
                    <a:pt x="187" y="1511"/>
                    <a:pt x="194" y="1537"/>
                  </a:cubicBezTo>
                  <a:cubicBezTo>
                    <a:pt x="200" y="1561"/>
                    <a:pt x="216" y="1582"/>
                    <a:pt x="238" y="1594"/>
                  </a:cubicBezTo>
                  <a:lnTo>
                    <a:pt x="563" y="1782"/>
                  </a:lnTo>
                  <a:cubicBezTo>
                    <a:pt x="594" y="1801"/>
                    <a:pt x="612" y="1837"/>
                    <a:pt x="607" y="1873"/>
                  </a:cubicBezTo>
                  <a:cubicBezTo>
                    <a:pt x="596" y="1946"/>
                    <a:pt x="590" y="2018"/>
                    <a:pt x="590" y="2091"/>
                  </a:cubicBezTo>
                  <a:cubicBezTo>
                    <a:pt x="590" y="2163"/>
                    <a:pt x="596" y="2236"/>
                    <a:pt x="607" y="2309"/>
                  </a:cubicBezTo>
                  <a:cubicBezTo>
                    <a:pt x="612" y="2345"/>
                    <a:pt x="594" y="2381"/>
                    <a:pt x="563" y="2400"/>
                  </a:cubicBezTo>
                  <a:lnTo>
                    <a:pt x="238" y="2587"/>
                  </a:lnTo>
                  <a:cubicBezTo>
                    <a:pt x="216" y="2600"/>
                    <a:pt x="200" y="2620"/>
                    <a:pt x="194" y="2645"/>
                  </a:cubicBezTo>
                  <a:cubicBezTo>
                    <a:pt x="187" y="2670"/>
                    <a:pt x="190" y="2696"/>
                    <a:pt x="203" y="2717"/>
                  </a:cubicBezTo>
                  <a:lnTo>
                    <a:pt x="405" y="3068"/>
                  </a:lnTo>
                  <a:cubicBezTo>
                    <a:pt x="430" y="3111"/>
                    <a:pt x="415" y="3167"/>
                    <a:pt x="372" y="3191"/>
                  </a:cubicBezTo>
                  <a:cubicBezTo>
                    <a:pt x="329" y="3217"/>
                    <a:pt x="274" y="3202"/>
                    <a:pt x="248" y="3159"/>
                  </a:cubicBezTo>
                  <a:lnTo>
                    <a:pt x="46" y="2808"/>
                  </a:lnTo>
                  <a:cubicBezTo>
                    <a:pt x="9" y="2744"/>
                    <a:pt x="0" y="2670"/>
                    <a:pt x="19" y="2599"/>
                  </a:cubicBezTo>
                  <a:cubicBezTo>
                    <a:pt x="38" y="2527"/>
                    <a:pt x="83" y="2468"/>
                    <a:pt x="147" y="2431"/>
                  </a:cubicBezTo>
                  <a:lnTo>
                    <a:pt x="420" y="2273"/>
                  </a:lnTo>
                  <a:cubicBezTo>
                    <a:pt x="413" y="2213"/>
                    <a:pt x="410" y="2152"/>
                    <a:pt x="410" y="2091"/>
                  </a:cubicBezTo>
                  <a:cubicBezTo>
                    <a:pt x="410" y="2030"/>
                    <a:pt x="413" y="1969"/>
                    <a:pt x="420" y="1908"/>
                  </a:cubicBezTo>
                  <a:lnTo>
                    <a:pt x="147" y="1751"/>
                  </a:lnTo>
                  <a:cubicBezTo>
                    <a:pt x="84" y="1714"/>
                    <a:pt x="38" y="1655"/>
                    <a:pt x="19" y="1583"/>
                  </a:cubicBezTo>
                  <a:cubicBezTo>
                    <a:pt x="0" y="1512"/>
                    <a:pt x="9" y="1438"/>
                    <a:pt x="46" y="1374"/>
                  </a:cubicBezTo>
                  <a:lnTo>
                    <a:pt x="426" y="717"/>
                  </a:lnTo>
                  <a:cubicBezTo>
                    <a:pt x="502" y="585"/>
                    <a:pt x="671" y="539"/>
                    <a:pt x="803" y="616"/>
                  </a:cubicBezTo>
                  <a:lnTo>
                    <a:pt x="1075" y="773"/>
                  </a:lnTo>
                  <a:cubicBezTo>
                    <a:pt x="1174" y="700"/>
                    <a:pt x="1280" y="639"/>
                    <a:pt x="1391" y="590"/>
                  </a:cubicBezTo>
                  <a:lnTo>
                    <a:pt x="1391" y="276"/>
                  </a:lnTo>
                  <a:cubicBezTo>
                    <a:pt x="1391" y="124"/>
                    <a:pt x="1515" y="0"/>
                    <a:pt x="1667" y="0"/>
                  </a:cubicBezTo>
                  <a:lnTo>
                    <a:pt x="2426" y="0"/>
                  </a:lnTo>
                  <a:cubicBezTo>
                    <a:pt x="2579" y="0"/>
                    <a:pt x="2703" y="124"/>
                    <a:pt x="2703" y="276"/>
                  </a:cubicBezTo>
                  <a:lnTo>
                    <a:pt x="2703" y="590"/>
                  </a:lnTo>
                  <a:cubicBezTo>
                    <a:pt x="2815" y="639"/>
                    <a:pt x="2920" y="700"/>
                    <a:pt x="3018" y="773"/>
                  </a:cubicBezTo>
                  <a:lnTo>
                    <a:pt x="3291" y="616"/>
                  </a:lnTo>
                  <a:cubicBezTo>
                    <a:pt x="3423" y="539"/>
                    <a:pt x="3592" y="585"/>
                    <a:pt x="3668" y="717"/>
                  </a:cubicBezTo>
                  <a:lnTo>
                    <a:pt x="4048" y="1374"/>
                  </a:lnTo>
                  <a:cubicBezTo>
                    <a:pt x="4085" y="1438"/>
                    <a:pt x="4094" y="1512"/>
                    <a:pt x="4075" y="1583"/>
                  </a:cubicBezTo>
                  <a:cubicBezTo>
                    <a:pt x="4056" y="1655"/>
                    <a:pt x="4011" y="1714"/>
                    <a:pt x="3947" y="1751"/>
                  </a:cubicBezTo>
                  <a:lnTo>
                    <a:pt x="3674" y="1908"/>
                  </a:lnTo>
                  <a:cubicBezTo>
                    <a:pt x="3681" y="1969"/>
                    <a:pt x="3684" y="2030"/>
                    <a:pt x="3684" y="2091"/>
                  </a:cubicBezTo>
                  <a:cubicBezTo>
                    <a:pt x="3684" y="2152"/>
                    <a:pt x="3681" y="2213"/>
                    <a:pt x="3674" y="2273"/>
                  </a:cubicBezTo>
                  <a:lnTo>
                    <a:pt x="3947" y="2431"/>
                  </a:lnTo>
                  <a:cubicBezTo>
                    <a:pt x="4010" y="2468"/>
                    <a:pt x="4056" y="2527"/>
                    <a:pt x="4075" y="2599"/>
                  </a:cubicBezTo>
                  <a:cubicBezTo>
                    <a:pt x="4094" y="2670"/>
                    <a:pt x="4085" y="2744"/>
                    <a:pt x="4048" y="2808"/>
                  </a:cubicBezTo>
                  <a:lnTo>
                    <a:pt x="3668" y="3466"/>
                  </a:lnTo>
                  <a:cubicBezTo>
                    <a:pt x="3626" y="3538"/>
                    <a:pt x="3554" y="3587"/>
                    <a:pt x="3470" y="3600"/>
                  </a:cubicBezTo>
                  <a:cubicBezTo>
                    <a:pt x="3466" y="3601"/>
                    <a:pt x="3461" y="3601"/>
                    <a:pt x="3456" y="3601"/>
                  </a:cubicBezTo>
                  <a:close/>
                </a:path>
              </a:pathLst>
            </a:custGeom>
            <a:solidFill>
              <a:schemeClr val="accent6">
                <a:lumMod val="75000"/>
              </a:schemeClr>
            </a:solidFill>
            <a:ln>
              <a:noFill/>
            </a:ln>
            <a:effectLst/>
          </p:spPr>
          <p:txBody>
            <a:bodyPr wrap="none" anchor="ctr"/>
            <a:lstStyle/>
            <a:p>
              <a:endParaRPr lang="es-ES_tradnl" sz="1633"/>
            </a:p>
          </p:txBody>
        </p:sp>
        <p:grpSp>
          <p:nvGrpSpPr>
            <p:cNvPr id="190" name="Group 12">
              <a:extLst>
                <a:ext uri="{FF2B5EF4-FFF2-40B4-BE49-F238E27FC236}">
                  <a16:creationId xmlns:a16="http://schemas.microsoft.com/office/drawing/2014/main" id="{542AA421-2C02-EC49-B788-D1765D3B390B}"/>
                </a:ext>
              </a:extLst>
            </p:cNvPr>
            <p:cNvGrpSpPr>
              <a:grpSpLocks/>
            </p:cNvGrpSpPr>
            <p:nvPr/>
          </p:nvGrpSpPr>
          <p:grpSpPr bwMode="auto">
            <a:xfrm>
              <a:off x="2756235" y="771608"/>
              <a:ext cx="1552483" cy="1202526"/>
              <a:chOff x="3065463" y="1036638"/>
              <a:chExt cx="1711325" cy="1325562"/>
            </a:xfrm>
            <a:solidFill>
              <a:schemeClr val="accent4">
                <a:lumMod val="75000"/>
              </a:schemeClr>
            </a:solidFill>
          </p:grpSpPr>
          <p:sp>
            <p:nvSpPr>
              <p:cNvPr id="191" name="Freeform 3">
                <a:extLst>
                  <a:ext uri="{FF2B5EF4-FFF2-40B4-BE49-F238E27FC236}">
                    <a16:creationId xmlns:a16="http://schemas.microsoft.com/office/drawing/2014/main" id="{6636F91F-9C88-6949-A383-E1926AF4C6A6}"/>
                  </a:ext>
                </a:extLst>
              </p:cNvPr>
              <p:cNvSpPr>
                <a:spLocks noChangeArrowheads="1"/>
              </p:cNvSpPr>
              <p:nvPr/>
            </p:nvSpPr>
            <p:spPr bwMode="auto">
              <a:xfrm>
                <a:off x="3843338" y="1706563"/>
                <a:ext cx="166687" cy="422275"/>
              </a:xfrm>
              <a:custGeom>
                <a:avLst/>
                <a:gdLst>
                  <a:gd name="T0" fmla="*/ 100518 w 461"/>
                  <a:gd name="T1" fmla="*/ 29469 h 1175"/>
                  <a:gd name="T2" fmla="*/ 100518 w 461"/>
                  <a:gd name="T3" fmla="*/ 29469 h 1175"/>
                  <a:gd name="T4" fmla="*/ 165964 w 461"/>
                  <a:gd name="T5" fmla="*/ 119675 h 1175"/>
                  <a:gd name="T6" fmla="*/ 165964 w 461"/>
                  <a:gd name="T7" fmla="*/ 129737 h 1175"/>
                  <a:gd name="T8" fmla="*/ 127275 w 461"/>
                  <a:gd name="T9" fmla="*/ 129737 h 1175"/>
                  <a:gd name="T10" fmla="*/ 127275 w 461"/>
                  <a:gd name="T11" fmla="*/ 117159 h 1175"/>
                  <a:gd name="T12" fmla="*/ 127275 w 461"/>
                  <a:gd name="T13" fmla="*/ 117159 h 1175"/>
                  <a:gd name="T14" fmla="*/ 84609 w 461"/>
                  <a:gd name="T15" fmla="*/ 64689 h 1175"/>
                  <a:gd name="T16" fmla="*/ 84609 w 461"/>
                  <a:gd name="T17" fmla="*/ 64689 h 1175"/>
                  <a:gd name="T18" fmla="*/ 42305 w 461"/>
                  <a:gd name="T19" fmla="*/ 117159 h 1175"/>
                  <a:gd name="T20" fmla="*/ 42305 w 461"/>
                  <a:gd name="T21" fmla="*/ 117159 h 1175"/>
                  <a:gd name="T22" fmla="*/ 166325 w 461"/>
                  <a:gd name="T23" fmla="*/ 303319 h 1175"/>
                  <a:gd name="T24" fmla="*/ 166325 w 461"/>
                  <a:gd name="T25" fmla="*/ 303319 h 1175"/>
                  <a:gd name="T26" fmla="*/ 100518 w 461"/>
                  <a:gd name="T27" fmla="*/ 394243 h 1175"/>
                  <a:gd name="T28" fmla="*/ 100518 w 461"/>
                  <a:gd name="T29" fmla="*/ 421916 h 1175"/>
                  <a:gd name="T30" fmla="*/ 66530 w 461"/>
                  <a:gd name="T31" fmla="*/ 421916 h 1175"/>
                  <a:gd name="T32" fmla="*/ 66530 w 461"/>
                  <a:gd name="T33" fmla="*/ 394243 h 1175"/>
                  <a:gd name="T34" fmla="*/ 66530 w 461"/>
                  <a:gd name="T35" fmla="*/ 394243 h 1175"/>
                  <a:gd name="T36" fmla="*/ 0 w 461"/>
                  <a:gd name="T37" fmla="*/ 303319 h 1175"/>
                  <a:gd name="T38" fmla="*/ 0 w 461"/>
                  <a:gd name="T39" fmla="*/ 280678 h 1175"/>
                  <a:gd name="T40" fmla="*/ 38689 w 461"/>
                  <a:gd name="T41" fmla="*/ 280678 h 1175"/>
                  <a:gd name="T42" fmla="*/ 38689 w 461"/>
                  <a:gd name="T43" fmla="*/ 306194 h 1175"/>
                  <a:gd name="T44" fmla="*/ 38689 w 461"/>
                  <a:gd name="T45" fmla="*/ 306194 h 1175"/>
                  <a:gd name="T46" fmla="*/ 82078 w 461"/>
                  <a:gd name="T47" fmla="*/ 357945 h 1175"/>
                  <a:gd name="T48" fmla="*/ 82078 w 461"/>
                  <a:gd name="T49" fmla="*/ 357945 h 1175"/>
                  <a:gd name="T50" fmla="*/ 125106 w 461"/>
                  <a:gd name="T51" fmla="*/ 306194 h 1175"/>
                  <a:gd name="T52" fmla="*/ 125106 w 461"/>
                  <a:gd name="T53" fmla="*/ 306194 h 1175"/>
                  <a:gd name="T54" fmla="*/ 1808 w 461"/>
                  <a:gd name="T55" fmla="*/ 119675 h 1175"/>
                  <a:gd name="T56" fmla="*/ 1808 w 461"/>
                  <a:gd name="T57" fmla="*/ 119675 h 1175"/>
                  <a:gd name="T58" fmla="*/ 66530 w 461"/>
                  <a:gd name="T59" fmla="*/ 29469 h 1175"/>
                  <a:gd name="T60" fmla="*/ 66530 w 461"/>
                  <a:gd name="T61" fmla="*/ 0 h 1175"/>
                  <a:gd name="T62" fmla="*/ 100518 w 461"/>
                  <a:gd name="T63" fmla="*/ 0 h 1175"/>
                  <a:gd name="T64" fmla="*/ 100518 w 461"/>
                  <a:gd name="T65" fmla="*/ 29469 h 1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1" h="1175">
                    <a:moveTo>
                      <a:pt x="278" y="82"/>
                    </a:moveTo>
                    <a:lnTo>
                      <a:pt x="278" y="82"/>
                    </a:lnTo>
                    <a:cubicBezTo>
                      <a:pt x="402" y="100"/>
                      <a:pt x="459" y="196"/>
                      <a:pt x="459" y="333"/>
                    </a:cubicBezTo>
                    <a:lnTo>
                      <a:pt x="459" y="361"/>
                    </a:lnTo>
                    <a:lnTo>
                      <a:pt x="352" y="361"/>
                    </a:lnTo>
                    <a:lnTo>
                      <a:pt x="352" y="326"/>
                    </a:lnTo>
                    <a:cubicBezTo>
                      <a:pt x="352" y="235"/>
                      <a:pt x="316" y="180"/>
                      <a:pt x="234" y="180"/>
                    </a:cubicBezTo>
                    <a:cubicBezTo>
                      <a:pt x="154" y="180"/>
                      <a:pt x="117" y="235"/>
                      <a:pt x="117" y="326"/>
                    </a:cubicBezTo>
                    <a:cubicBezTo>
                      <a:pt x="117" y="555"/>
                      <a:pt x="460" y="557"/>
                      <a:pt x="460" y="844"/>
                    </a:cubicBezTo>
                    <a:cubicBezTo>
                      <a:pt x="460" y="982"/>
                      <a:pt x="402" y="1080"/>
                      <a:pt x="278" y="1097"/>
                    </a:cubicBezTo>
                    <a:lnTo>
                      <a:pt x="278" y="1174"/>
                    </a:lnTo>
                    <a:lnTo>
                      <a:pt x="184" y="1174"/>
                    </a:lnTo>
                    <a:lnTo>
                      <a:pt x="184" y="1097"/>
                    </a:lnTo>
                    <a:cubicBezTo>
                      <a:pt x="58" y="1080"/>
                      <a:pt x="0" y="983"/>
                      <a:pt x="0" y="844"/>
                    </a:cubicBezTo>
                    <a:lnTo>
                      <a:pt x="0" y="781"/>
                    </a:lnTo>
                    <a:lnTo>
                      <a:pt x="107" y="781"/>
                    </a:lnTo>
                    <a:lnTo>
                      <a:pt x="107" y="852"/>
                    </a:lnTo>
                    <a:cubicBezTo>
                      <a:pt x="107" y="944"/>
                      <a:pt x="145" y="996"/>
                      <a:pt x="227" y="996"/>
                    </a:cubicBezTo>
                    <a:cubicBezTo>
                      <a:pt x="310" y="996"/>
                      <a:pt x="346" y="944"/>
                      <a:pt x="346" y="852"/>
                    </a:cubicBezTo>
                    <a:cubicBezTo>
                      <a:pt x="346" y="624"/>
                      <a:pt x="5" y="621"/>
                      <a:pt x="5" y="333"/>
                    </a:cubicBezTo>
                    <a:cubicBezTo>
                      <a:pt x="5" y="193"/>
                      <a:pt x="62" y="101"/>
                      <a:pt x="184" y="82"/>
                    </a:cubicBezTo>
                    <a:lnTo>
                      <a:pt x="184" y="0"/>
                    </a:lnTo>
                    <a:lnTo>
                      <a:pt x="278" y="0"/>
                    </a:lnTo>
                    <a:lnTo>
                      <a:pt x="278" y="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2" name="Freeform 51">
                <a:extLst>
                  <a:ext uri="{FF2B5EF4-FFF2-40B4-BE49-F238E27FC236}">
                    <a16:creationId xmlns:a16="http://schemas.microsoft.com/office/drawing/2014/main" id="{E0DC909D-95E4-6F43-9127-9A644F77AEA6}"/>
                  </a:ext>
                </a:extLst>
              </p:cNvPr>
              <p:cNvSpPr>
                <a:spLocks noChangeArrowheads="1"/>
              </p:cNvSpPr>
              <p:nvPr/>
            </p:nvSpPr>
            <p:spPr bwMode="auto">
              <a:xfrm>
                <a:off x="3409950" y="1414463"/>
                <a:ext cx="1004888" cy="947737"/>
              </a:xfrm>
              <a:custGeom>
                <a:avLst/>
                <a:gdLst>
                  <a:gd name="T0" fmla="*/ 278315 w 2791"/>
                  <a:gd name="T1" fmla="*/ 947377 h 2634"/>
                  <a:gd name="T2" fmla="*/ 278315 w 2791"/>
                  <a:gd name="T3" fmla="*/ 947377 h 2634"/>
                  <a:gd name="T4" fmla="*/ 262833 w 2791"/>
                  <a:gd name="T5" fmla="*/ 943419 h 2634"/>
                  <a:gd name="T6" fmla="*/ 262833 w 2791"/>
                  <a:gd name="T7" fmla="*/ 943419 h 2634"/>
                  <a:gd name="T8" fmla="*/ 85691 w 2791"/>
                  <a:gd name="T9" fmla="*/ 782585 h 2634"/>
                  <a:gd name="T10" fmla="*/ 85691 w 2791"/>
                  <a:gd name="T11" fmla="*/ 782585 h 2634"/>
                  <a:gd name="T12" fmla="*/ 0 w 2791"/>
                  <a:gd name="T13" fmla="*/ 501934 h 2634"/>
                  <a:gd name="T14" fmla="*/ 0 w 2791"/>
                  <a:gd name="T15" fmla="*/ 501934 h 2634"/>
                  <a:gd name="T16" fmla="*/ 502264 w 2791"/>
                  <a:gd name="T17" fmla="*/ 0 h 2634"/>
                  <a:gd name="T18" fmla="*/ 502264 w 2791"/>
                  <a:gd name="T19" fmla="*/ 0 h 2634"/>
                  <a:gd name="T20" fmla="*/ 1004528 w 2791"/>
                  <a:gd name="T21" fmla="*/ 501934 h 2634"/>
                  <a:gd name="T22" fmla="*/ 1004528 w 2791"/>
                  <a:gd name="T23" fmla="*/ 501934 h 2634"/>
                  <a:gd name="T24" fmla="*/ 964923 w 2791"/>
                  <a:gd name="T25" fmla="*/ 697310 h 2634"/>
                  <a:gd name="T26" fmla="*/ 964923 w 2791"/>
                  <a:gd name="T27" fmla="*/ 697310 h 2634"/>
                  <a:gd name="T28" fmla="*/ 922437 w 2791"/>
                  <a:gd name="T29" fmla="*/ 714581 h 2634"/>
                  <a:gd name="T30" fmla="*/ 922437 w 2791"/>
                  <a:gd name="T31" fmla="*/ 714581 h 2634"/>
                  <a:gd name="T32" fmla="*/ 905155 w 2791"/>
                  <a:gd name="T33" fmla="*/ 672123 h 2634"/>
                  <a:gd name="T34" fmla="*/ 905155 w 2791"/>
                  <a:gd name="T35" fmla="*/ 672123 h 2634"/>
                  <a:gd name="T36" fmla="*/ 939360 w 2791"/>
                  <a:gd name="T37" fmla="*/ 501934 h 2634"/>
                  <a:gd name="T38" fmla="*/ 939360 w 2791"/>
                  <a:gd name="T39" fmla="*/ 501934 h 2634"/>
                  <a:gd name="T40" fmla="*/ 502264 w 2791"/>
                  <a:gd name="T41" fmla="*/ 65125 h 2634"/>
                  <a:gd name="T42" fmla="*/ 502264 w 2791"/>
                  <a:gd name="T43" fmla="*/ 65125 h 2634"/>
                  <a:gd name="T44" fmla="*/ 65168 w 2791"/>
                  <a:gd name="T45" fmla="*/ 501934 h 2634"/>
                  <a:gd name="T46" fmla="*/ 65168 w 2791"/>
                  <a:gd name="T47" fmla="*/ 501934 h 2634"/>
                  <a:gd name="T48" fmla="*/ 139698 w 2791"/>
                  <a:gd name="T49" fmla="*/ 746244 h 2634"/>
                  <a:gd name="T50" fmla="*/ 139698 w 2791"/>
                  <a:gd name="T51" fmla="*/ 746244 h 2634"/>
                  <a:gd name="T52" fmla="*/ 293797 w 2791"/>
                  <a:gd name="T53" fmla="*/ 886210 h 2634"/>
                  <a:gd name="T54" fmla="*/ 293797 w 2791"/>
                  <a:gd name="T55" fmla="*/ 886210 h 2634"/>
                  <a:gd name="T56" fmla="*/ 307119 w 2791"/>
                  <a:gd name="T57" fmla="*/ 930466 h 2634"/>
                  <a:gd name="T58" fmla="*/ 307119 w 2791"/>
                  <a:gd name="T59" fmla="*/ 930466 h 2634"/>
                  <a:gd name="T60" fmla="*/ 278315 w 2791"/>
                  <a:gd name="T61" fmla="*/ 947377 h 26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791" h="2634">
                    <a:moveTo>
                      <a:pt x="773" y="2633"/>
                    </a:moveTo>
                    <a:lnTo>
                      <a:pt x="773" y="2633"/>
                    </a:lnTo>
                    <a:cubicBezTo>
                      <a:pt x="759" y="2633"/>
                      <a:pt x="743" y="2629"/>
                      <a:pt x="730" y="2622"/>
                    </a:cubicBezTo>
                    <a:cubicBezTo>
                      <a:pt x="534" y="2515"/>
                      <a:pt x="363" y="2361"/>
                      <a:pt x="238" y="2175"/>
                    </a:cubicBezTo>
                    <a:cubicBezTo>
                      <a:pt x="82" y="1945"/>
                      <a:pt x="0" y="1675"/>
                      <a:pt x="0" y="1395"/>
                    </a:cubicBezTo>
                    <a:cubicBezTo>
                      <a:pt x="0" y="626"/>
                      <a:pt x="626" y="0"/>
                      <a:pt x="1395" y="0"/>
                    </a:cubicBezTo>
                    <a:cubicBezTo>
                      <a:pt x="2164" y="0"/>
                      <a:pt x="2790" y="626"/>
                      <a:pt x="2790" y="1395"/>
                    </a:cubicBezTo>
                    <a:cubicBezTo>
                      <a:pt x="2790" y="1584"/>
                      <a:pt x="2753" y="1766"/>
                      <a:pt x="2680" y="1938"/>
                    </a:cubicBezTo>
                    <a:cubicBezTo>
                      <a:pt x="2660" y="1984"/>
                      <a:pt x="2608" y="2006"/>
                      <a:pt x="2562" y="1986"/>
                    </a:cubicBezTo>
                    <a:cubicBezTo>
                      <a:pt x="2515" y="1967"/>
                      <a:pt x="2494" y="1914"/>
                      <a:pt x="2514" y="1868"/>
                    </a:cubicBezTo>
                    <a:cubicBezTo>
                      <a:pt x="2577" y="1718"/>
                      <a:pt x="2609" y="1559"/>
                      <a:pt x="2609" y="1395"/>
                    </a:cubicBezTo>
                    <a:cubicBezTo>
                      <a:pt x="2609" y="726"/>
                      <a:pt x="2064" y="181"/>
                      <a:pt x="1395" y="181"/>
                    </a:cubicBezTo>
                    <a:cubicBezTo>
                      <a:pt x="725" y="181"/>
                      <a:pt x="181" y="726"/>
                      <a:pt x="181" y="1395"/>
                    </a:cubicBezTo>
                    <a:cubicBezTo>
                      <a:pt x="181" y="1638"/>
                      <a:pt x="252" y="1873"/>
                      <a:pt x="388" y="2074"/>
                    </a:cubicBezTo>
                    <a:cubicBezTo>
                      <a:pt x="497" y="2236"/>
                      <a:pt x="645" y="2370"/>
                      <a:pt x="816" y="2463"/>
                    </a:cubicBezTo>
                    <a:cubicBezTo>
                      <a:pt x="860" y="2487"/>
                      <a:pt x="876" y="2542"/>
                      <a:pt x="853" y="2586"/>
                    </a:cubicBezTo>
                    <a:cubicBezTo>
                      <a:pt x="836" y="2616"/>
                      <a:pt x="805" y="2633"/>
                      <a:pt x="773" y="263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3" name="Freeform 53">
                <a:extLst>
                  <a:ext uri="{FF2B5EF4-FFF2-40B4-BE49-F238E27FC236}">
                    <a16:creationId xmlns:a16="http://schemas.microsoft.com/office/drawing/2014/main" id="{14756FCD-2A93-0F4C-9D1A-1DF73E16B979}"/>
                  </a:ext>
                </a:extLst>
              </p:cNvPr>
              <p:cNvSpPr>
                <a:spLocks noChangeArrowheads="1"/>
              </p:cNvSpPr>
              <p:nvPr/>
            </p:nvSpPr>
            <p:spPr bwMode="auto">
              <a:xfrm>
                <a:off x="3878263" y="1036638"/>
                <a:ext cx="65087" cy="288925"/>
              </a:xfrm>
              <a:custGeom>
                <a:avLst/>
                <a:gdLst>
                  <a:gd name="T0" fmla="*/ 32544 w 182"/>
                  <a:gd name="T1" fmla="*/ 288566 h 804"/>
                  <a:gd name="T2" fmla="*/ 32544 w 182"/>
                  <a:gd name="T3" fmla="*/ 288566 h 804"/>
                  <a:gd name="T4" fmla="*/ 0 w 182"/>
                  <a:gd name="T5" fmla="*/ 256223 h 804"/>
                  <a:gd name="T6" fmla="*/ 0 w 182"/>
                  <a:gd name="T7" fmla="*/ 32342 h 804"/>
                  <a:gd name="T8" fmla="*/ 0 w 182"/>
                  <a:gd name="T9" fmla="*/ 32342 h 804"/>
                  <a:gd name="T10" fmla="*/ 32544 w 182"/>
                  <a:gd name="T11" fmla="*/ 0 h 804"/>
                  <a:gd name="T12" fmla="*/ 32544 w 182"/>
                  <a:gd name="T13" fmla="*/ 0 h 804"/>
                  <a:gd name="T14" fmla="*/ 64729 w 182"/>
                  <a:gd name="T15" fmla="*/ 32342 h 804"/>
                  <a:gd name="T16" fmla="*/ 64729 w 182"/>
                  <a:gd name="T17" fmla="*/ 256223 h 804"/>
                  <a:gd name="T18" fmla="*/ 64729 w 182"/>
                  <a:gd name="T19" fmla="*/ 256223 h 804"/>
                  <a:gd name="T20" fmla="*/ 32544 w 182"/>
                  <a:gd name="T21" fmla="*/ 288566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804">
                    <a:moveTo>
                      <a:pt x="91" y="803"/>
                    </a:moveTo>
                    <a:lnTo>
                      <a:pt x="91" y="803"/>
                    </a:lnTo>
                    <a:cubicBezTo>
                      <a:pt x="41" y="803"/>
                      <a:pt x="0" y="763"/>
                      <a:pt x="0" y="713"/>
                    </a:cubicBezTo>
                    <a:lnTo>
                      <a:pt x="0" y="90"/>
                    </a:lnTo>
                    <a:cubicBezTo>
                      <a:pt x="0" y="41"/>
                      <a:pt x="41" y="0"/>
                      <a:pt x="91" y="0"/>
                    </a:cubicBezTo>
                    <a:cubicBezTo>
                      <a:pt x="141" y="0"/>
                      <a:pt x="181" y="41"/>
                      <a:pt x="181" y="90"/>
                    </a:cubicBezTo>
                    <a:lnTo>
                      <a:pt x="181" y="713"/>
                    </a:lnTo>
                    <a:cubicBezTo>
                      <a:pt x="181" y="763"/>
                      <a:pt x="141" y="803"/>
                      <a:pt x="91" y="8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4" name="Freeform 54">
                <a:extLst>
                  <a:ext uri="{FF2B5EF4-FFF2-40B4-BE49-F238E27FC236}">
                    <a16:creationId xmlns:a16="http://schemas.microsoft.com/office/drawing/2014/main" id="{C87E8037-F7F5-1646-99F9-8376D69AEF00}"/>
                  </a:ext>
                </a:extLst>
              </p:cNvPr>
              <p:cNvSpPr>
                <a:spLocks noChangeArrowheads="1"/>
              </p:cNvSpPr>
              <p:nvPr/>
            </p:nvSpPr>
            <p:spPr bwMode="auto">
              <a:xfrm>
                <a:off x="3370263" y="1204913"/>
                <a:ext cx="206375" cy="250825"/>
              </a:xfrm>
              <a:custGeom>
                <a:avLst/>
                <a:gdLst>
                  <a:gd name="T0" fmla="*/ 168852 w 572"/>
                  <a:gd name="T1" fmla="*/ 250465 h 697"/>
                  <a:gd name="T2" fmla="*/ 168852 w 572"/>
                  <a:gd name="T3" fmla="*/ 250465 h 697"/>
                  <a:gd name="T4" fmla="*/ 142514 w 572"/>
                  <a:gd name="T5" fmla="*/ 237150 h 697"/>
                  <a:gd name="T6" fmla="*/ 10824 w 572"/>
                  <a:gd name="T7" fmla="*/ 56139 h 697"/>
                  <a:gd name="T8" fmla="*/ 10824 w 572"/>
                  <a:gd name="T9" fmla="*/ 56139 h 697"/>
                  <a:gd name="T10" fmla="*/ 17679 w 572"/>
                  <a:gd name="T11" fmla="*/ 10796 h 697"/>
                  <a:gd name="T12" fmla="*/ 17679 w 572"/>
                  <a:gd name="T13" fmla="*/ 10796 h 697"/>
                  <a:gd name="T14" fmla="*/ 63500 w 572"/>
                  <a:gd name="T15" fmla="*/ 17993 h 697"/>
                  <a:gd name="T16" fmla="*/ 195551 w 572"/>
                  <a:gd name="T17" fmla="*/ 198645 h 697"/>
                  <a:gd name="T18" fmla="*/ 195551 w 572"/>
                  <a:gd name="T19" fmla="*/ 198645 h 697"/>
                  <a:gd name="T20" fmla="*/ 188335 w 572"/>
                  <a:gd name="T21" fmla="*/ 244347 h 697"/>
                  <a:gd name="T22" fmla="*/ 188335 w 572"/>
                  <a:gd name="T23" fmla="*/ 244347 h 697"/>
                  <a:gd name="T24" fmla="*/ 168852 w 572"/>
                  <a:gd name="T25" fmla="*/ 250465 h 6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7">
                    <a:moveTo>
                      <a:pt x="468" y="696"/>
                    </a:moveTo>
                    <a:lnTo>
                      <a:pt x="468" y="696"/>
                    </a:lnTo>
                    <a:cubicBezTo>
                      <a:pt x="441" y="696"/>
                      <a:pt x="413" y="683"/>
                      <a:pt x="395" y="659"/>
                    </a:cubicBezTo>
                    <a:lnTo>
                      <a:pt x="30" y="156"/>
                    </a:lnTo>
                    <a:cubicBezTo>
                      <a:pt x="0" y="115"/>
                      <a:pt x="10" y="59"/>
                      <a:pt x="49" y="30"/>
                    </a:cubicBezTo>
                    <a:cubicBezTo>
                      <a:pt x="90" y="0"/>
                      <a:pt x="147" y="9"/>
                      <a:pt x="176" y="50"/>
                    </a:cubicBezTo>
                    <a:lnTo>
                      <a:pt x="542" y="552"/>
                    </a:lnTo>
                    <a:cubicBezTo>
                      <a:pt x="571" y="593"/>
                      <a:pt x="562" y="649"/>
                      <a:pt x="522" y="679"/>
                    </a:cubicBezTo>
                    <a:cubicBezTo>
                      <a:pt x="505" y="690"/>
                      <a:pt x="487" y="696"/>
                      <a:pt x="468" y="69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5" name="Freeform 55">
                <a:extLst>
                  <a:ext uri="{FF2B5EF4-FFF2-40B4-BE49-F238E27FC236}">
                    <a16:creationId xmlns:a16="http://schemas.microsoft.com/office/drawing/2014/main" id="{B1EA5CE3-375A-5D41-8839-0078A33F5352}"/>
                  </a:ext>
                </a:extLst>
              </p:cNvPr>
              <p:cNvSpPr>
                <a:spLocks noChangeArrowheads="1"/>
              </p:cNvSpPr>
              <p:nvPr/>
            </p:nvSpPr>
            <p:spPr bwMode="auto">
              <a:xfrm>
                <a:off x="3065463" y="1641475"/>
                <a:ext cx="285750" cy="138113"/>
              </a:xfrm>
              <a:custGeom>
                <a:avLst/>
                <a:gdLst>
                  <a:gd name="T0" fmla="*/ 248728 w 795"/>
                  <a:gd name="T1" fmla="*/ 137754 h 385"/>
                  <a:gd name="T2" fmla="*/ 248728 w 795"/>
                  <a:gd name="T3" fmla="*/ 137754 h 385"/>
                  <a:gd name="T4" fmla="*/ 239024 w 795"/>
                  <a:gd name="T5" fmla="*/ 136319 h 385"/>
                  <a:gd name="T6" fmla="*/ 26239 w 795"/>
                  <a:gd name="T7" fmla="*/ 67442 h 385"/>
                  <a:gd name="T8" fmla="*/ 26239 w 795"/>
                  <a:gd name="T9" fmla="*/ 67442 h 385"/>
                  <a:gd name="T10" fmla="*/ 5392 w 795"/>
                  <a:gd name="T11" fmla="*/ 26546 h 385"/>
                  <a:gd name="T12" fmla="*/ 5392 w 795"/>
                  <a:gd name="T13" fmla="*/ 26546 h 385"/>
                  <a:gd name="T14" fmla="*/ 46367 w 795"/>
                  <a:gd name="T15" fmla="*/ 5740 h 385"/>
                  <a:gd name="T16" fmla="*/ 258792 w 795"/>
                  <a:gd name="T17" fmla="*/ 74617 h 385"/>
                  <a:gd name="T18" fmla="*/ 258792 w 795"/>
                  <a:gd name="T19" fmla="*/ 74617 h 385"/>
                  <a:gd name="T20" fmla="*/ 279999 w 795"/>
                  <a:gd name="T21" fmla="*/ 115513 h 385"/>
                  <a:gd name="T22" fmla="*/ 279999 w 795"/>
                  <a:gd name="T23" fmla="*/ 115513 h 385"/>
                  <a:gd name="T24" fmla="*/ 248728 w 795"/>
                  <a:gd name="T25" fmla="*/ 13775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692" y="384"/>
                    </a:moveTo>
                    <a:lnTo>
                      <a:pt x="692" y="384"/>
                    </a:lnTo>
                    <a:cubicBezTo>
                      <a:pt x="683" y="384"/>
                      <a:pt x="673" y="383"/>
                      <a:pt x="665" y="380"/>
                    </a:cubicBezTo>
                    <a:lnTo>
                      <a:pt x="73" y="188"/>
                    </a:lnTo>
                    <a:cubicBezTo>
                      <a:pt x="25" y="172"/>
                      <a:pt x="0" y="121"/>
                      <a:pt x="15" y="74"/>
                    </a:cubicBezTo>
                    <a:cubicBezTo>
                      <a:pt x="31" y="26"/>
                      <a:pt x="81" y="0"/>
                      <a:pt x="129" y="16"/>
                    </a:cubicBezTo>
                    <a:lnTo>
                      <a:pt x="720" y="208"/>
                    </a:lnTo>
                    <a:cubicBezTo>
                      <a:pt x="768" y="223"/>
                      <a:pt x="794" y="274"/>
                      <a:pt x="779" y="322"/>
                    </a:cubicBezTo>
                    <a:cubicBezTo>
                      <a:pt x="766" y="360"/>
                      <a:pt x="730" y="384"/>
                      <a:pt x="692"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6" name="Freeform 56">
                <a:extLst>
                  <a:ext uri="{FF2B5EF4-FFF2-40B4-BE49-F238E27FC236}">
                    <a16:creationId xmlns:a16="http://schemas.microsoft.com/office/drawing/2014/main" id="{16596CAF-AFB1-DE42-B17A-28C3440F5539}"/>
                  </a:ext>
                </a:extLst>
              </p:cNvPr>
              <p:cNvSpPr>
                <a:spLocks noChangeArrowheads="1"/>
              </p:cNvSpPr>
              <p:nvPr/>
            </p:nvSpPr>
            <p:spPr bwMode="auto">
              <a:xfrm>
                <a:off x="3074988" y="2103438"/>
                <a:ext cx="285750" cy="138112"/>
              </a:xfrm>
              <a:custGeom>
                <a:avLst/>
                <a:gdLst>
                  <a:gd name="T0" fmla="*/ 36303 w 795"/>
                  <a:gd name="T1" fmla="*/ 137753 h 385"/>
                  <a:gd name="T2" fmla="*/ 36303 w 795"/>
                  <a:gd name="T3" fmla="*/ 137753 h 385"/>
                  <a:gd name="T4" fmla="*/ 5751 w 795"/>
                  <a:gd name="T5" fmla="*/ 115153 h 385"/>
                  <a:gd name="T6" fmla="*/ 5751 w 795"/>
                  <a:gd name="T7" fmla="*/ 115153 h 385"/>
                  <a:gd name="T8" fmla="*/ 26598 w 795"/>
                  <a:gd name="T9" fmla="*/ 74258 h 385"/>
                  <a:gd name="T10" fmla="*/ 239024 w 795"/>
                  <a:gd name="T11" fmla="*/ 5381 h 385"/>
                  <a:gd name="T12" fmla="*/ 239024 w 795"/>
                  <a:gd name="T13" fmla="*/ 5381 h 385"/>
                  <a:gd name="T14" fmla="*/ 279640 w 795"/>
                  <a:gd name="T15" fmla="*/ 26187 h 385"/>
                  <a:gd name="T16" fmla="*/ 279640 w 795"/>
                  <a:gd name="T17" fmla="*/ 26187 h 385"/>
                  <a:gd name="T18" fmla="*/ 258792 w 795"/>
                  <a:gd name="T19" fmla="*/ 67083 h 385"/>
                  <a:gd name="T20" fmla="*/ 46726 w 795"/>
                  <a:gd name="T21" fmla="*/ 135960 h 385"/>
                  <a:gd name="T22" fmla="*/ 46726 w 795"/>
                  <a:gd name="T23" fmla="*/ 135960 h 385"/>
                  <a:gd name="T24" fmla="*/ 36303 w 795"/>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101" y="384"/>
                    </a:moveTo>
                    <a:lnTo>
                      <a:pt x="101" y="384"/>
                    </a:lnTo>
                    <a:cubicBezTo>
                      <a:pt x="63" y="384"/>
                      <a:pt x="28" y="359"/>
                      <a:pt x="16" y="321"/>
                    </a:cubicBezTo>
                    <a:cubicBezTo>
                      <a:pt x="0" y="274"/>
                      <a:pt x="26" y="223"/>
                      <a:pt x="74" y="207"/>
                    </a:cubicBezTo>
                    <a:lnTo>
                      <a:pt x="665" y="15"/>
                    </a:lnTo>
                    <a:cubicBezTo>
                      <a:pt x="712" y="0"/>
                      <a:pt x="763" y="26"/>
                      <a:pt x="778" y="73"/>
                    </a:cubicBezTo>
                    <a:cubicBezTo>
                      <a:pt x="794" y="121"/>
                      <a:pt x="768" y="172"/>
                      <a:pt x="720" y="187"/>
                    </a:cubicBezTo>
                    <a:lnTo>
                      <a:pt x="130"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7" name="Freeform 57">
                <a:extLst>
                  <a:ext uri="{FF2B5EF4-FFF2-40B4-BE49-F238E27FC236}">
                    <a16:creationId xmlns:a16="http://schemas.microsoft.com/office/drawing/2014/main" id="{8B0928C6-8EA1-8540-AF58-D0157022A37E}"/>
                  </a:ext>
                </a:extLst>
              </p:cNvPr>
              <p:cNvSpPr>
                <a:spLocks noChangeArrowheads="1"/>
              </p:cNvSpPr>
              <p:nvPr/>
            </p:nvSpPr>
            <p:spPr bwMode="auto">
              <a:xfrm>
                <a:off x="4491038" y="1614488"/>
                <a:ext cx="285750" cy="138112"/>
              </a:xfrm>
              <a:custGeom>
                <a:avLst/>
                <a:gdLst>
                  <a:gd name="T0" fmla="*/ 36394 w 793"/>
                  <a:gd name="T1" fmla="*/ 137753 h 385"/>
                  <a:gd name="T2" fmla="*/ 36394 w 793"/>
                  <a:gd name="T3" fmla="*/ 137753 h 385"/>
                  <a:gd name="T4" fmla="*/ 5405 w 793"/>
                  <a:gd name="T5" fmla="*/ 115153 h 385"/>
                  <a:gd name="T6" fmla="*/ 5405 w 793"/>
                  <a:gd name="T7" fmla="*/ 115153 h 385"/>
                  <a:gd name="T8" fmla="*/ 26305 w 793"/>
                  <a:gd name="T9" fmla="*/ 74258 h 385"/>
                  <a:gd name="T10" fmla="*/ 238906 w 793"/>
                  <a:gd name="T11" fmla="*/ 5381 h 385"/>
                  <a:gd name="T12" fmla="*/ 238906 w 793"/>
                  <a:gd name="T13" fmla="*/ 5381 h 385"/>
                  <a:gd name="T14" fmla="*/ 279985 w 793"/>
                  <a:gd name="T15" fmla="*/ 26546 h 385"/>
                  <a:gd name="T16" fmla="*/ 279985 w 793"/>
                  <a:gd name="T17" fmla="*/ 26546 h 385"/>
                  <a:gd name="T18" fmla="*/ 259085 w 793"/>
                  <a:gd name="T19" fmla="*/ 67083 h 385"/>
                  <a:gd name="T20" fmla="*/ 46484 w 793"/>
                  <a:gd name="T21" fmla="*/ 135960 h 385"/>
                  <a:gd name="T22" fmla="*/ 46484 w 793"/>
                  <a:gd name="T23" fmla="*/ 135960 h 385"/>
                  <a:gd name="T24" fmla="*/ 36394 w 793"/>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3" h="385">
                    <a:moveTo>
                      <a:pt x="101" y="384"/>
                    </a:moveTo>
                    <a:lnTo>
                      <a:pt x="101" y="384"/>
                    </a:lnTo>
                    <a:cubicBezTo>
                      <a:pt x="63" y="384"/>
                      <a:pt x="28" y="359"/>
                      <a:pt x="15" y="321"/>
                    </a:cubicBezTo>
                    <a:cubicBezTo>
                      <a:pt x="0" y="274"/>
                      <a:pt x="26" y="223"/>
                      <a:pt x="73" y="207"/>
                    </a:cubicBezTo>
                    <a:lnTo>
                      <a:pt x="663" y="15"/>
                    </a:lnTo>
                    <a:cubicBezTo>
                      <a:pt x="711" y="0"/>
                      <a:pt x="762" y="26"/>
                      <a:pt x="777" y="74"/>
                    </a:cubicBezTo>
                    <a:cubicBezTo>
                      <a:pt x="792" y="121"/>
                      <a:pt x="767" y="172"/>
                      <a:pt x="719" y="187"/>
                    </a:cubicBezTo>
                    <a:lnTo>
                      <a:pt x="129"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8" name="Freeform 58">
                <a:extLst>
                  <a:ext uri="{FF2B5EF4-FFF2-40B4-BE49-F238E27FC236}">
                    <a16:creationId xmlns:a16="http://schemas.microsoft.com/office/drawing/2014/main" id="{2ED7FA92-2AAD-9542-BB96-D8A8555CCA7F}"/>
                  </a:ext>
                </a:extLst>
              </p:cNvPr>
              <p:cNvSpPr>
                <a:spLocks noChangeArrowheads="1"/>
              </p:cNvSpPr>
              <p:nvPr/>
            </p:nvSpPr>
            <p:spPr bwMode="auto">
              <a:xfrm>
                <a:off x="4251325" y="1189038"/>
                <a:ext cx="206375" cy="250825"/>
              </a:xfrm>
              <a:custGeom>
                <a:avLst/>
                <a:gdLst>
                  <a:gd name="T0" fmla="*/ 36801 w 572"/>
                  <a:gd name="T1" fmla="*/ 250465 h 696"/>
                  <a:gd name="T2" fmla="*/ 36801 w 572"/>
                  <a:gd name="T3" fmla="*/ 250465 h 696"/>
                  <a:gd name="T4" fmla="*/ 18040 w 572"/>
                  <a:gd name="T5" fmla="*/ 244338 h 696"/>
                  <a:gd name="T6" fmla="*/ 18040 w 572"/>
                  <a:gd name="T7" fmla="*/ 244338 h 696"/>
                  <a:gd name="T8" fmla="*/ 10824 w 572"/>
                  <a:gd name="T9" fmla="*/ 198930 h 696"/>
                  <a:gd name="T10" fmla="*/ 142153 w 572"/>
                  <a:gd name="T11" fmla="*/ 17659 h 696"/>
                  <a:gd name="T12" fmla="*/ 142153 w 572"/>
                  <a:gd name="T13" fmla="*/ 17659 h 696"/>
                  <a:gd name="T14" fmla="*/ 187974 w 572"/>
                  <a:gd name="T15" fmla="*/ 10451 h 696"/>
                  <a:gd name="T16" fmla="*/ 187974 w 572"/>
                  <a:gd name="T17" fmla="*/ 10451 h 696"/>
                  <a:gd name="T18" fmla="*/ 195190 w 572"/>
                  <a:gd name="T19" fmla="*/ 55859 h 696"/>
                  <a:gd name="T20" fmla="*/ 63500 w 572"/>
                  <a:gd name="T21" fmla="*/ 237131 h 696"/>
                  <a:gd name="T22" fmla="*/ 63500 w 572"/>
                  <a:gd name="T23" fmla="*/ 237131 h 696"/>
                  <a:gd name="T24" fmla="*/ 36801 w 572"/>
                  <a:gd name="T25" fmla="*/ 250465 h 6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6">
                    <a:moveTo>
                      <a:pt x="102" y="695"/>
                    </a:moveTo>
                    <a:lnTo>
                      <a:pt x="102" y="695"/>
                    </a:lnTo>
                    <a:cubicBezTo>
                      <a:pt x="84" y="695"/>
                      <a:pt x="66" y="690"/>
                      <a:pt x="50" y="678"/>
                    </a:cubicBezTo>
                    <a:cubicBezTo>
                      <a:pt x="9" y="649"/>
                      <a:pt x="0" y="592"/>
                      <a:pt x="30" y="552"/>
                    </a:cubicBezTo>
                    <a:lnTo>
                      <a:pt x="394" y="49"/>
                    </a:lnTo>
                    <a:cubicBezTo>
                      <a:pt x="424" y="9"/>
                      <a:pt x="481" y="0"/>
                      <a:pt x="521" y="29"/>
                    </a:cubicBezTo>
                    <a:cubicBezTo>
                      <a:pt x="561" y="59"/>
                      <a:pt x="571" y="115"/>
                      <a:pt x="541" y="155"/>
                    </a:cubicBezTo>
                    <a:lnTo>
                      <a:pt x="176" y="658"/>
                    </a:lnTo>
                    <a:cubicBezTo>
                      <a:pt x="158" y="682"/>
                      <a:pt x="131" y="695"/>
                      <a:pt x="102"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spTree>
    <p:extLst>
      <p:ext uri="{BB962C8B-B14F-4D97-AF65-F5344CB8AC3E}">
        <p14:creationId xmlns:p14="http://schemas.microsoft.com/office/powerpoint/2010/main" val="20076901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832208" y="3232863"/>
            <a:ext cx="8664468" cy="1938992"/>
          </a:xfrm>
          <a:prstGeom prst="rect">
            <a:avLst/>
          </a:prstGeom>
          <a:noFill/>
        </p:spPr>
        <p:txBody>
          <a:bodyPr wrap="square" rtlCol="0">
            <a:spAutoFit/>
          </a:bodyPr>
          <a:lstStyle/>
          <a:p>
            <a:pPr algn="r"/>
            <a:r>
              <a:rPr lang="en-US" sz="4000" b="1" dirty="0">
                <a:solidFill>
                  <a:schemeClr val="tx2"/>
                </a:solidFill>
                <a:latin typeface="Dosis Medium" pitchFamily="2" charset="0"/>
                <a:ea typeface="Nunito Bold" charset="0"/>
                <a:cs typeface="Nunito Bold" charset="0"/>
              </a:rPr>
              <a:t>“</a:t>
            </a:r>
            <a:r>
              <a:rPr lang="en-US" sz="4000" b="1" dirty="0" err="1">
                <a:solidFill>
                  <a:schemeClr val="tx2"/>
                </a:solidFill>
                <a:latin typeface="Dosis Medium" pitchFamily="2" charset="0"/>
                <a:ea typeface="Nunito Bold" charset="0"/>
                <a:cs typeface="Nunito Bold" charset="0"/>
              </a:rPr>
              <a:t>Việc</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tìm</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ra</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kết</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luận</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để</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bác</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bỏ</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hoặc</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chấp</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nhận</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một</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giả</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thuyết</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gọi</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là</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kiểm</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định</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giả</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thuyết</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thống</a:t>
            </a:r>
            <a:r>
              <a:rPr lang="en-US" sz="4000" b="1" dirty="0">
                <a:solidFill>
                  <a:schemeClr val="tx2"/>
                </a:solidFill>
                <a:latin typeface="Dosis Medium" pitchFamily="2" charset="0"/>
                <a:ea typeface="Nunito Bold" charset="0"/>
                <a:cs typeface="Nunito Bold" charset="0"/>
              </a:rPr>
              <a:t> </a:t>
            </a:r>
            <a:r>
              <a:rPr lang="en-US" sz="4000" b="1" dirty="0" err="1">
                <a:solidFill>
                  <a:schemeClr val="tx2"/>
                </a:solidFill>
                <a:latin typeface="Dosis Medium" pitchFamily="2" charset="0"/>
                <a:ea typeface="Nunito Bold" charset="0"/>
                <a:cs typeface="Nunito Bold" charset="0"/>
              </a:rPr>
              <a:t>kê</a:t>
            </a:r>
            <a:r>
              <a:rPr lang="en-US" sz="4000" b="1" dirty="0">
                <a:solidFill>
                  <a:schemeClr val="tx2"/>
                </a:solidFill>
                <a:latin typeface="Dosis Medium" pitchFamily="2" charset="0"/>
                <a:ea typeface="Nunito Bold" charset="0"/>
                <a:cs typeface="Nunito Bold" charset="0"/>
              </a:rPr>
              <a:t>.”</a:t>
            </a:r>
          </a:p>
        </p:txBody>
      </p:sp>
      <p:sp>
        <p:nvSpPr>
          <p:cNvPr id="2" name="TextBox 1"/>
          <p:cNvSpPr txBox="1"/>
          <p:nvPr/>
        </p:nvSpPr>
        <p:spPr>
          <a:xfrm>
            <a:off x="9917149" y="1450059"/>
            <a:ext cx="1706137" cy="2785378"/>
          </a:xfrm>
          <a:prstGeom prst="rect">
            <a:avLst/>
          </a:prstGeom>
          <a:noFill/>
        </p:spPr>
        <p:txBody>
          <a:bodyPr wrap="square" rtlCol="0">
            <a:spAutoFit/>
          </a:bodyPr>
          <a:lstStyle/>
          <a:p>
            <a:pPr algn="ctr"/>
            <a:r>
              <a:rPr lang="en-US" sz="17500" b="1" dirty="0">
                <a:solidFill>
                  <a:schemeClr val="tx2"/>
                </a:solidFill>
                <a:latin typeface="Quicksand" panose="02070303000000060000" pitchFamily="18" charset="77"/>
                <a:ea typeface="Nunito Bold" charset="0"/>
                <a:cs typeface="Nunito Bold" charset="0"/>
              </a:rPr>
              <a:t>“</a:t>
            </a:r>
          </a:p>
        </p:txBody>
      </p:sp>
      <p:grpSp>
        <p:nvGrpSpPr>
          <p:cNvPr id="29" name="Group 28">
            <a:extLst>
              <a:ext uri="{FF2B5EF4-FFF2-40B4-BE49-F238E27FC236}">
                <a16:creationId xmlns:a16="http://schemas.microsoft.com/office/drawing/2014/main" id="{D3629067-5901-0D47-B627-C992542D66CD}"/>
              </a:ext>
            </a:extLst>
          </p:cNvPr>
          <p:cNvGrpSpPr>
            <a:grpSpLocks noChangeAspect="1"/>
          </p:cNvGrpSpPr>
          <p:nvPr/>
        </p:nvGrpSpPr>
        <p:grpSpPr>
          <a:xfrm>
            <a:off x="-707067" y="1448973"/>
            <a:ext cx="4286177" cy="5521569"/>
            <a:chOff x="-1371198" y="-51988"/>
            <a:chExt cx="5363952" cy="6909988"/>
          </a:xfrm>
        </p:grpSpPr>
        <p:grpSp>
          <p:nvGrpSpPr>
            <p:cNvPr id="30" name="Group 7">
              <a:extLst>
                <a:ext uri="{FF2B5EF4-FFF2-40B4-BE49-F238E27FC236}">
                  <a16:creationId xmlns:a16="http://schemas.microsoft.com/office/drawing/2014/main" id="{EEB0405E-8489-C54A-9284-E22D2E967472}"/>
                </a:ext>
              </a:extLst>
            </p:cNvPr>
            <p:cNvGrpSpPr>
              <a:grpSpLocks/>
            </p:cNvGrpSpPr>
            <p:nvPr/>
          </p:nvGrpSpPr>
          <p:grpSpPr bwMode="auto">
            <a:xfrm>
              <a:off x="589944" y="4214227"/>
              <a:ext cx="1483356" cy="1350862"/>
              <a:chOff x="2135188" y="3590925"/>
              <a:chExt cx="1635125" cy="1489075"/>
            </a:xfrm>
            <a:solidFill>
              <a:schemeClr val="accent5">
                <a:lumMod val="75000"/>
              </a:schemeClr>
            </a:solidFill>
          </p:grpSpPr>
          <p:sp>
            <p:nvSpPr>
              <p:cNvPr id="85" name="Freeform 4">
                <a:extLst>
                  <a:ext uri="{FF2B5EF4-FFF2-40B4-BE49-F238E27FC236}">
                    <a16:creationId xmlns:a16="http://schemas.microsoft.com/office/drawing/2014/main" id="{F50A6FA0-5D93-5948-A7DA-852EE7CAF414}"/>
                  </a:ext>
                </a:extLst>
              </p:cNvPr>
              <p:cNvSpPr>
                <a:spLocks noChangeArrowheads="1"/>
              </p:cNvSpPr>
              <p:nvPr/>
            </p:nvSpPr>
            <p:spPr bwMode="auto">
              <a:xfrm>
                <a:off x="2135188" y="3590925"/>
                <a:ext cx="1635125" cy="1489075"/>
              </a:xfrm>
              <a:custGeom>
                <a:avLst/>
                <a:gdLst>
                  <a:gd name="T0" fmla="*/ 817383 w 4543"/>
                  <a:gd name="T1" fmla="*/ 172010 h 4138"/>
                  <a:gd name="T2" fmla="*/ 817383 w 4543"/>
                  <a:gd name="T3" fmla="*/ 172010 h 4138"/>
                  <a:gd name="T4" fmla="*/ 412470 w 4543"/>
                  <a:gd name="T5" fmla="*/ 338982 h 4138"/>
                  <a:gd name="T6" fmla="*/ 412470 w 4543"/>
                  <a:gd name="T7" fmla="*/ 338982 h 4138"/>
                  <a:gd name="T8" fmla="*/ 412470 w 4543"/>
                  <a:gd name="T9" fmla="*/ 1149013 h 4138"/>
                  <a:gd name="T10" fmla="*/ 412470 w 4543"/>
                  <a:gd name="T11" fmla="*/ 1149013 h 4138"/>
                  <a:gd name="T12" fmla="*/ 817383 w 4543"/>
                  <a:gd name="T13" fmla="*/ 1316345 h 4138"/>
                  <a:gd name="T14" fmla="*/ 817383 w 4543"/>
                  <a:gd name="T15" fmla="*/ 1316345 h 4138"/>
                  <a:gd name="T16" fmla="*/ 817383 w 4543"/>
                  <a:gd name="T17" fmla="*/ 1316345 h 4138"/>
                  <a:gd name="T18" fmla="*/ 1222295 w 4543"/>
                  <a:gd name="T19" fmla="*/ 1149013 h 4138"/>
                  <a:gd name="T20" fmla="*/ 1222295 w 4543"/>
                  <a:gd name="T21" fmla="*/ 1149013 h 4138"/>
                  <a:gd name="T22" fmla="*/ 1222655 w 4543"/>
                  <a:gd name="T23" fmla="*/ 338982 h 4138"/>
                  <a:gd name="T24" fmla="*/ 1222655 w 4543"/>
                  <a:gd name="T25" fmla="*/ 338982 h 4138"/>
                  <a:gd name="T26" fmla="*/ 817383 w 4543"/>
                  <a:gd name="T27" fmla="*/ 172010 h 4138"/>
                  <a:gd name="T28" fmla="*/ 817383 w 4543"/>
                  <a:gd name="T29" fmla="*/ 1381479 h 4138"/>
                  <a:gd name="T30" fmla="*/ 817383 w 4543"/>
                  <a:gd name="T31" fmla="*/ 1381479 h 4138"/>
                  <a:gd name="T32" fmla="*/ 817383 w 4543"/>
                  <a:gd name="T33" fmla="*/ 1381479 h 4138"/>
                  <a:gd name="T34" fmla="*/ 366400 w 4543"/>
                  <a:gd name="T35" fmla="*/ 1195074 h 4138"/>
                  <a:gd name="T36" fmla="*/ 366400 w 4543"/>
                  <a:gd name="T37" fmla="*/ 1195074 h 4138"/>
                  <a:gd name="T38" fmla="*/ 366400 w 4543"/>
                  <a:gd name="T39" fmla="*/ 293281 h 4138"/>
                  <a:gd name="T40" fmla="*/ 366400 w 4543"/>
                  <a:gd name="T41" fmla="*/ 293281 h 4138"/>
                  <a:gd name="T42" fmla="*/ 817383 w 4543"/>
                  <a:gd name="T43" fmla="*/ 106877 h 4138"/>
                  <a:gd name="T44" fmla="*/ 817383 w 4543"/>
                  <a:gd name="T45" fmla="*/ 106877 h 4138"/>
                  <a:gd name="T46" fmla="*/ 1268365 w 4543"/>
                  <a:gd name="T47" fmla="*/ 293281 h 4138"/>
                  <a:gd name="T48" fmla="*/ 1268365 w 4543"/>
                  <a:gd name="T49" fmla="*/ 293281 h 4138"/>
                  <a:gd name="T50" fmla="*/ 1268365 w 4543"/>
                  <a:gd name="T51" fmla="*/ 1195074 h 4138"/>
                  <a:gd name="T52" fmla="*/ 1268365 w 4543"/>
                  <a:gd name="T53" fmla="*/ 1195074 h 4138"/>
                  <a:gd name="T54" fmla="*/ 817383 w 4543"/>
                  <a:gd name="T55" fmla="*/ 1381479 h 4138"/>
                  <a:gd name="T56" fmla="*/ 817383 w 4543"/>
                  <a:gd name="T57" fmla="*/ 65134 h 4138"/>
                  <a:gd name="T58" fmla="*/ 817383 w 4543"/>
                  <a:gd name="T59" fmla="*/ 65134 h 4138"/>
                  <a:gd name="T60" fmla="*/ 336527 w 4543"/>
                  <a:gd name="T61" fmla="*/ 263413 h 4138"/>
                  <a:gd name="T62" fmla="*/ 336527 w 4543"/>
                  <a:gd name="T63" fmla="*/ 263413 h 4138"/>
                  <a:gd name="T64" fmla="*/ 336527 w 4543"/>
                  <a:gd name="T65" fmla="*/ 1224942 h 4138"/>
                  <a:gd name="T66" fmla="*/ 336527 w 4543"/>
                  <a:gd name="T67" fmla="*/ 1224942 h 4138"/>
                  <a:gd name="T68" fmla="*/ 817383 w 4543"/>
                  <a:gd name="T69" fmla="*/ 1423582 h 4138"/>
                  <a:gd name="T70" fmla="*/ 817383 w 4543"/>
                  <a:gd name="T71" fmla="*/ 1423582 h 4138"/>
                  <a:gd name="T72" fmla="*/ 1298238 w 4543"/>
                  <a:gd name="T73" fmla="*/ 1224942 h 4138"/>
                  <a:gd name="T74" fmla="*/ 1298238 w 4543"/>
                  <a:gd name="T75" fmla="*/ 1224942 h 4138"/>
                  <a:gd name="T76" fmla="*/ 1298238 w 4543"/>
                  <a:gd name="T77" fmla="*/ 263413 h 4138"/>
                  <a:gd name="T78" fmla="*/ 1298238 w 4543"/>
                  <a:gd name="T79" fmla="*/ 263413 h 4138"/>
                  <a:gd name="T80" fmla="*/ 817383 w 4543"/>
                  <a:gd name="T81" fmla="*/ 65134 h 4138"/>
                  <a:gd name="T82" fmla="*/ 817383 w 4543"/>
                  <a:gd name="T83" fmla="*/ 1488715 h 4138"/>
                  <a:gd name="T84" fmla="*/ 817383 w 4543"/>
                  <a:gd name="T85" fmla="*/ 1488715 h 4138"/>
                  <a:gd name="T86" fmla="*/ 290457 w 4543"/>
                  <a:gd name="T87" fmla="*/ 1270644 h 4138"/>
                  <a:gd name="T88" fmla="*/ 290457 w 4543"/>
                  <a:gd name="T89" fmla="*/ 1270644 h 4138"/>
                  <a:gd name="T90" fmla="*/ 290457 w 4543"/>
                  <a:gd name="T91" fmla="*/ 217352 h 4138"/>
                  <a:gd name="T92" fmla="*/ 290457 w 4543"/>
                  <a:gd name="T93" fmla="*/ 217352 h 4138"/>
                  <a:gd name="T94" fmla="*/ 817383 w 4543"/>
                  <a:gd name="T95" fmla="*/ 0 h 4138"/>
                  <a:gd name="T96" fmla="*/ 817383 w 4543"/>
                  <a:gd name="T97" fmla="*/ 0 h 4138"/>
                  <a:gd name="T98" fmla="*/ 1344308 w 4543"/>
                  <a:gd name="T99" fmla="*/ 217352 h 4138"/>
                  <a:gd name="T100" fmla="*/ 1344308 w 4543"/>
                  <a:gd name="T101" fmla="*/ 217352 h 4138"/>
                  <a:gd name="T102" fmla="*/ 1344308 w 4543"/>
                  <a:gd name="T103" fmla="*/ 1270644 h 4138"/>
                  <a:gd name="T104" fmla="*/ 1344308 w 4543"/>
                  <a:gd name="T105" fmla="*/ 1270644 h 4138"/>
                  <a:gd name="T106" fmla="*/ 817383 w 4543"/>
                  <a:gd name="T107" fmla="*/ 1488715 h 41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543" h="4138">
                    <a:moveTo>
                      <a:pt x="2271" y="478"/>
                    </a:moveTo>
                    <a:lnTo>
                      <a:pt x="2271" y="478"/>
                    </a:lnTo>
                    <a:cubicBezTo>
                      <a:pt x="1845" y="478"/>
                      <a:pt x="1446" y="642"/>
                      <a:pt x="1146" y="942"/>
                    </a:cubicBezTo>
                    <a:cubicBezTo>
                      <a:pt x="525" y="1563"/>
                      <a:pt x="525" y="2573"/>
                      <a:pt x="1146" y="3193"/>
                    </a:cubicBezTo>
                    <a:cubicBezTo>
                      <a:pt x="1445" y="3493"/>
                      <a:pt x="1845" y="3658"/>
                      <a:pt x="2271" y="3658"/>
                    </a:cubicBezTo>
                    <a:cubicBezTo>
                      <a:pt x="2696" y="3658"/>
                      <a:pt x="3096" y="3493"/>
                      <a:pt x="3396" y="3193"/>
                    </a:cubicBezTo>
                    <a:cubicBezTo>
                      <a:pt x="4017" y="2573"/>
                      <a:pt x="4017" y="1563"/>
                      <a:pt x="3397" y="942"/>
                    </a:cubicBezTo>
                    <a:cubicBezTo>
                      <a:pt x="3096" y="642"/>
                      <a:pt x="2696" y="478"/>
                      <a:pt x="2271" y="478"/>
                    </a:cubicBezTo>
                    <a:close/>
                    <a:moveTo>
                      <a:pt x="2271" y="3839"/>
                    </a:moveTo>
                    <a:lnTo>
                      <a:pt x="2271" y="3839"/>
                    </a:lnTo>
                    <a:cubicBezTo>
                      <a:pt x="1797" y="3839"/>
                      <a:pt x="1352" y="3655"/>
                      <a:pt x="1018" y="3321"/>
                    </a:cubicBezTo>
                    <a:cubicBezTo>
                      <a:pt x="327" y="2630"/>
                      <a:pt x="327" y="1506"/>
                      <a:pt x="1018" y="815"/>
                    </a:cubicBezTo>
                    <a:cubicBezTo>
                      <a:pt x="1352" y="481"/>
                      <a:pt x="1797" y="297"/>
                      <a:pt x="2271" y="297"/>
                    </a:cubicBezTo>
                    <a:cubicBezTo>
                      <a:pt x="2744" y="297"/>
                      <a:pt x="3190" y="481"/>
                      <a:pt x="3524" y="815"/>
                    </a:cubicBezTo>
                    <a:cubicBezTo>
                      <a:pt x="4215" y="1506"/>
                      <a:pt x="4215" y="2630"/>
                      <a:pt x="3524" y="3321"/>
                    </a:cubicBezTo>
                    <a:cubicBezTo>
                      <a:pt x="3190" y="3655"/>
                      <a:pt x="2744" y="3839"/>
                      <a:pt x="2271" y="3839"/>
                    </a:cubicBezTo>
                    <a:close/>
                    <a:moveTo>
                      <a:pt x="2271" y="181"/>
                    </a:moveTo>
                    <a:lnTo>
                      <a:pt x="2271" y="181"/>
                    </a:lnTo>
                    <a:cubicBezTo>
                      <a:pt x="1766" y="181"/>
                      <a:pt x="1292" y="377"/>
                      <a:pt x="935" y="732"/>
                    </a:cubicBezTo>
                    <a:cubicBezTo>
                      <a:pt x="199" y="1469"/>
                      <a:pt x="199" y="2667"/>
                      <a:pt x="935" y="3404"/>
                    </a:cubicBezTo>
                    <a:cubicBezTo>
                      <a:pt x="1292" y="3760"/>
                      <a:pt x="1766" y="3956"/>
                      <a:pt x="2271" y="3956"/>
                    </a:cubicBezTo>
                    <a:cubicBezTo>
                      <a:pt x="2776" y="3956"/>
                      <a:pt x="3251" y="3760"/>
                      <a:pt x="3607" y="3404"/>
                    </a:cubicBezTo>
                    <a:cubicBezTo>
                      <a:pt x="4343" y="2667"/>
                      <a:pt x="4343" y="1469"/>
                      <a:pt x="3607" y="732"/>
                    </a:cubicBezTo>
                    <a:cubicBezTo>
                      <a:pt x="3251" y="377"/>
                      <a:pt x="2776" y="181"/>
                      <a:pt x="2271" y="181"/>
                    </a:cubicBezTo>
                    <a:close/>
                    <a:moveTo>
                      <a:pt x="2271" y="4137"/>
                    </a:moveTo>
                    <a:lnTo>
                      <a:pt x="2271" y="4137"/>
                    </a:lnTo>
                    <a:cubicBezTo>
                      <a:pt x="1717" y="4137"/>
                      <a:pt x="1198" y="3922"/>
                      <a:pt x="807" y="3531"/>
                    </a:cubicBezTo>
                    <a:cubicBezTo>
                      <a:pt x="0" y="2724"/>
                      <a:pt x="0" y="1411"/>
                      <a:pt x="807" y="604"/>
                    </a:cubicBezTo>
                    <a:cubicBezTo>
                      <a:pt x="1198" y="214"/>
                      <a:pt x="1717" y="0"/>
                      <a:pt x="2271" y="0"/>
                    </a:cubicBezTo>
                    <a:cubicBezTo>
                      <a:pt x="2824" y="0"/>
                      <a:pt x="3344" y="214"/>
                      <a:pt x="3735" y="604"/>
                    </a:cubicBezTo>
                    <a:cubicBezTo>
                      <a:pt x="4542" y="1411"/>
                      <a:pt x="4542" y="2724"/>
                      <a:pt x="3735" y="3531"/>
                    </a:cubicBezTo>
                    <a:cubicBezTo>
                      <a:pt x="3344" y="3922"/>
                      <a:pt x="2824" y="4137"/>
                      <a:pt x="2271" y="41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6" name="Freeform 5">
                <a:extLst>
                  <a:ext uri="{FF2B5EF4-FFF2-40B4-BE49-F238E27FC236}">
                    <a16:creationId xmlns:a16="http://schemas.microsoft.com/office/drawing/2014/main" id="{A25A9F78-F488-784D-B6E3-D3EE0141F6CF}"/>
                  </a:ext>
                </a:extLst>
              </p:cNvPr>
              <p:cNvSpPr>
                <a:spLocks noChangeArrowheads="1"/>
              </p:cNvSpPr>
              <p:nvPr/>
            </p:nvSpPr>
            <p:spPr bwMode="auto">
              <a:xfrm>
                <a:off x="2514600" y="3898900"/>
                <a:ext cx="92075" cy="92075"/>
              </a:xfrm>
              <a:custGeom>
                <a:avLst/>
                <a:gdLst>
                  <a:gd name="T0" fmla="*/ 85241 w 256"/>
                  <a:gd name="T1" fmla="*/ 82004 h 256"/>
                  <a:gd name="T2" fmla="*/ 85241 w 256"/>
                  <a:gd name="T3" fmla="*/ 82004 h 256"/>
                  <a:gd name="T4" fmla="*/ 85241 w 256"/>
                  <a:gd name="T5" fmla="*/ 58986 h 256"/>
                  <a:gd name="T6" fmla="*/ 33809 w 256"/>
                  <a:gd name="T7" fmla="*/ 7553 h 256"/>
                  <a:gd name="T8" fmla="*/ 33809 w 256"/>
                  <a:gd name="T9" fmla="*/ 7553 h 256"/>
                  <a:gd name="T10" fmla="*/ 13308 w 256"/>
                  <a:gd name="T11" fmla="*/ 4676 h 256"/>
                  <a:gd name="T12" fmla="*/ 8992 w 256"/>
                  <a:gd name="T13" fmla="*/ 8632 h 256"/>
                  <a:gd name="T14" fmla="*/ 4676 w 256"/>
                  <a:gd name="T15" fmla="*/ 13308 h 256"/>
                  <a:gd name="T16" fmla="*/ 4676 w 256"/>
                  <a:gd name="T17" fmla="*/ 13308 h 256"/>
                  <a:gd name="T18" fmla="*/ 7553 w 256"/>
                  <a:gd name="T19" fmla="*/ 33809 h 256"/>
                  <a:gd name="T20" fmla="*/ 58986 w 256"/>
                  <a:gd name="T21" fmla="*/ 85241 h 256"/>
                  <a:gd name="T22" fmla="*/ 58986 w 256"/>
                  <a:gd name="T23" fmla="*/ 85241 h 256"/>
                  <a:gd name="T24" fmla="*/ 82004 w 256"/>
                  <a:gd name="T25" fmla="*/ 85241 h 256"/>
                  <a:gd name="T26" fmla="*/ 85241 w 256"/>
                  <a:gd name="T27" fmla="*/ 8200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37" y="228"/>
                    </a:moveTo>
                    <a:lnTo>
                      <a:pt x="237" y="228"/>
                    </a:lnTo>
                    <a:cubicBezTo>
                      <a:pt x="255" y="211"/>
                      <a:pt x="255" y="182"/>
                      <a:pt x="237" y="164"/>
                    </a:cubicBezTo>
                    <a:lnTo>
                      <a:pt x="94" y="21"/>
                    </a:lnTo>
                    <a:cubicBezTo>
                      <a:pt x="76" y="3"/>
                      <a:pt x="51" y="0"/>
                      <a:pt x="37" y="13"/>
                    </a:cubicBezTo>
                    <a:lnTo>
                      <a:pt x="25" y="24"/>
                    </a:lnTo>
                    <a:lnTo>
                      <a:pt x="13" y="37"/>
                    </a:lnTo>
                    <a:cubicBezTo>
                      <a:pt x="0" y="51"/>
                      <a:pt x="4" y="77"/>
                      <a:pt x="21" y="94"/>
                    </a:cubicBezTo>
                    <a:lnTo>
                      <a:pt x="164" y="237"/>
                    </a:lnTo>
                    <a:cubicBezTo>
                      <a:pt x="182" y="255"/>
                      <a:pt x="210" y="255"/>
                      <a:pt x="228" y="237"/>
                    </a:cubicBezTo>
                    <a:lnTo>
                      <a:pt x="237" y="2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7" name="Freeform 6">
                <a:extLst>
                  <a:ext uri="{FF2B5EF4-FFF2-40B4-BE49-F238E27FC236}">
                    <a16:creationId xmlns:a16="http://schemas.microsoft.com/office/drawing/2014/main" id="{E5BC51D3-1E48-354F-A4DA-8919CBB80E3D}"/>
                  </a:ext>
                </a:extLst>
              </p:cNvPr>
              <p:cNvSpPr>
                <a:spLocks noChangeArrowheads="1"/>
              </p:cNvSpPr>
              <p:nvPr/>
            </p:nvSpPr>
            <p:spPr bwMode="auto">
              <a:xfrm>
                <a:off x="2346325" y="4316413"/>
                <a:ext cx="106363" cy="38100"/>
              </a:xfrm>
              <a:custGeom>
                <a:avLst/>
                <a:gdLst>
                  <a:gd name="T0" fmla="*/ 106001 w 294"/>
                  <a:gd name="T1" fmla="*/ 16486 h 104"/>
                  <a:gd name="T2" fmla="*/ 106001 w 294"/>
                  <a:gd name="T3" fmla="*/ 16486 h 104"/>
                  <a:gd name="T4" fmla="*/ 89721 w 294"/>
                  <a:gd name="T5" fmla="*/ 0 h 104"/>
                  <a:gd name="T6" fmla="*/ 17004 w 294"/>
                  <a:gd name="T7" fmla="*/ 0 h 104"/>
                  <a:gd name="T8" fmla="*/ 17004 w 294"/>
                  <a:gd name="T9" fmla="*/ 0 h 104"/>
                  <a:gd name="T10" fmla="*/ 362 w 294"/>
                  <a:gd name="T11" fmla="*/ 12822 h 104"/>
                  <a:gd name="T12" fmla="*/ 362 w 294"/>
                  <a:gd name="T13" fmla="*/ 12822 h 104"/>
                  <a:gd name="T14" fmla="*/ 17004 w 294"/>
                  <a:gd name="T15" fmla="*/ 37734 h 104"/>
                  <a:gd name="T16" fmla="*/ 89721 w 294"/>
                  <a:gd name="T17" fmla="*/ 37734 h 104"/>
                  <a:gd name="T18" fmla="*/ 89721 w 294"/>
                  <a:gd name="T19" fmla="*/ 37734 h 104"/>
                  <a:gd name="T20" fmla="*/ 106001 w 294"/>
                  <a:gd name="T21" fmla="*/ 21248 h 104"/>
                  <a:gd name="T22" fmla="*/ 106001 w 294"/>
                  <a:gd name="T23" fmla="*/ 16486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4">
                    <a:moveTo>
                      <a:pt x="293" y="45"/>
                    </a:moveTo>
                    <a:lnTo>
                      <a:pt x="293" y="45"/>
                    </a:lnTo>
                    <a:cubicBezTo>
                      <a:pt x="293" y="21"/>
                      <a:pt x="273" y="0"/>
                      <a:pt x="248" y="0"/>
                    </a:cubicBezTo>
                    <a:lnTo>
                      <a:pt x="47" y="0"/>
                    </a:lnTo>
                    <a:cubicBezTo>
                      <a:pt x="21" y="0"/>
                      <a:pt x="1" y="15"/>
                      <a:pt x="1" y="35"/>
                    </a:cubicBezTo>
                    <a:cubicBezTo>
                      <a:pt x="0" y="53"/>
                      <a:pt x="21" y="103"/>
                      <a:pt x="47" y="103"/>
                    </a:cubicBezTo>
                    <a:lnTo>
                      <a:pt x="248" y="103"/>
                    </a:lnTo>
                    <a:cubicBezTo>
                      <a:pt x="273" y="103"/>
                      <a:pt x="293" y="83"/>
                      <a:pt x="293" y="58"/>
                    </a:cubicBezTo>
                    <a:lnTo>
                      <a:pt x="293"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8" name="Freeform 7">
                <a:extLst>
                  <a:ext uri="{FF2B5EF4-FFF2-40B4-BE49-F238E27FC236}">
                    <a16:creationId xmlns:a16="http://schemas.microsoft.com/office/drawing/2014/main" id="{800D683A-4D34-B549-8D64-F6503B801DAF}"/>
                  </a:ext>
                </a:extLst>
              </p:cNvPr>
              <p:cNvSpPr>
                <a:spLocks noChangeArrowheads="1"/>
              </p:cNvSpPr>
              <p:nvPr/>
            </p:nvSpPr>
            <p:spPr bwMode="auto">
              <a:xfrm>
                <a:off x="2514600" y="4679950"/>
                <a:ext cx="92075" cy="92075"/>
              </a:xfrm>
              <a:custGeom>
                <a:avLst/>
                <a:gdLst>
                  <a:gd name="T0" fmla="*/ 82004 w 256"/>
                  <a:gd name="T1" fmla="*/ 6114 h 256"/>
                  <a:gd name="T2" fmla="*/ 82004 w 256"/>
                  <a:gd name="T3" fmla="*/ 6114 h 256"/>
                  <a:gd name="T4" fmla="*/ 58986 w 256"/>
                  <a:gd name="T5" fmla="*/ 6114 h 256"/>
                  <a:gd name="T6" fmla="*/ 7553 w 256"/>
                  <a:gd name="T7" fmla="*/ 57907 h 256"/>
                  <a:gd name="T8" fmla="*/ 7553 w 256"/>
                  <a:gd name="T9" fmla="*/ 57907 h 256"/>
                  <a:gd name="T10" fmla="*/ 4676 w 256"/>
                  <a:gd name="T11" fmla="*/ 78408 h 256"/>
                  <a:gd name="T12" fmla="*/ 8992 w 256"/>
                  <a:gd name="T13" fmla="*/ 82724 h 256"/>
                  <a:gd name="T14" fmla="*/ 13308 w 256"/>
                  <a:gd name="T15" fmla="*/ 87399 h 256"/>
                  <a:gd name="T16" fmla="*/ 13308 w 256"/>
                  <a:gd name="T17" fmla="*/ 87399 h 256"/>
                  <a:gd name="T18" fmla="*/ 33809 w 256"/>
                  <a:gd name="T19" fmla="*/ 84162 h 256"/>
                  <a:gd name="T20" fmla="*/ 85241 w 256"/>
                  <a:gd name="T21" fmla="*/ 32370 h 256"/>
                  <a:gd name="T22" fmla="*/ 85241 w 256"/>
                  <a:gd name="T23" fmla="*/ 32370 h 256"/>
                  <a:gd name="T24" fmla="*/ 85241 w 256"/>
                  <a:gd name="T25" fmla="*/ 9711 h 256"/>
                  <a:gd name="T26" fmla="*/ 82004 w 256"/>
                  <a:gd name="T27" fmla="*/ 611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28" y="17"/>
                    </a:moveTo>
                    <a:lnTo>
                      <a:pt x="228" y="17"/>
                    </a:lnTo>
                    <a:cubicBezTo>
                      <a:pt x="210" y="0"/>
                      <a:pt x="182" y="0"/>
                      <a:pt x="164" y="17"/>
                    </a:cubicBezTo>
                    <a:lnTo>
                      <a:pt x="21" y="161"/>
                    </a:lnTo>
                    <a:cubicBezTo>
                      <a:pt x="4" y="178"/>
                      <a:pt x="0" y="204"/>
                      <a:pt x="13" y="218"/>
                    </a:cubicBezTo>
                    <a:lnTo>
                      <a:pt x="25" y="230"/>
                    </a:lnTo>
                    <a:lnTo>
                      <a:pt x="37" y="243"/>
                    </a:lnTo>
                    <a:cubicBezTo>
                      <a:pt x="51" y="255"/>
                      <a:pt x="76" y="251"/>
                      <a:pt x="94" y="234"/>
                    </a:cubicBezTo>
                    <a:lnTo>
                      <a:pt x="237" y="90"/>
                    </a:lnTo>
                    <a:cubicBezTo>
                      <a:pt x="255" y="73"/>
                      <a:pt x="255" y="44"/>
                      <a:pt x="237" y="27"/>
                    </a:cubicBezTo>
                    <a:lnTo>
                      <a:pt x="228"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9" name="Freeform 8">
                <a:extLst>
                  <a:ext uri="{FF2B5EF4-FFF2-40B4-BE49-F238E27FC236}">
                    <a16:creationId xmlns:a16="http://schemas.microsoft.com/office/drawing/2014/main" id="{9AC0E534-E4E4-0C42-9EDD-3F7666E06597}"/>
                  </a:ext>
                </a:extLst>
              </p:cNvPr>
              <p:cNvSpPr>
                <a:spLocks noChangeArrowheads="1"/>
              </p:cNvSpPr>
              <p:nvPr/>
            </p:nvSpPr>
            <p:spPr bwMode="auto">
              <a:xfrm>
                <a:off x="2933700" y="4835525"/>
                <a:ext cx="38100" cy="104775"/>
              </a:xfrm>
              <a:custGeom>
                <a:avLst/>
                <a:gdLst>
                  <a:gd name="T0" fmla="*/ 16329 w 105"/>
                  <a:gd name="T1" fmla="*/ 0 h 293"/>
                  <a:gd name="T2" fmla="*/ 16329 w 105"/>
                  <a:gd name="T3" fmla="*/ 0 h 293"/>
                  <a:gd name="T4" fmla="*/ 0 w 105"/>
                  <a:gd name="T5" fmla="*/ 16092 h 293"/>
                  <a:gd name="T6" fmla="*/ 0 w 105"/>
                  <a:gd name="T7" fmla="*/ 87968 h 293"/>
                  <a:gd name="T8" fmla="*/ 0 w 105"/>
                  <a:gd name="T9" fmla="*/ 87968 h 293"/>
                  <a:gd name="T10" fmla="*/ 12700 w 105"/>
                  <a:gd name="T11" fmla="*/ 104417 h 293"/>
                  <a:gd name="T12" fmla="*/ 12700 w 105"/>
                  <a:gd name="T13" fmla="*/ 104417 h 293"/>
                  <a:gd name="T14" fmla="*/ 37737 w 105"/>
                  <a:gd name="T15" fmla="*/ 87968 h 293"/>
                  <a:gd name="T16" fmla="*/ 37737 w 105"/>
                  <a:gd name="T17" fmla="*/ 16092 h 293"/>
                  <a:gd name="T18" fmla="*/ 37737 w 105"/>
                  <a:gd name="T19" fmla="*/ 16092 h 293"/>
                  <a:gd name="T20" fmla="*/ 21046 w 105"/>
                  <a:gd name="T21" fmla="*/ 0 h 293"/>
                  <a:gd name="T22" fmla="*/ 16329 w 105"/>
                  <a:gd name="T23" fmla="*/ 0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45" y="0"/>
                    </a:moveTo>
                    <a:lnTo>
                      <a:pt x="45" y="0"/>
                    </a:lnTo>
                    <a:cubicBezTo>
                      <a:pt x="20" y="0"/>
                      <a:pt x="0" y="20"/>
                      <a:pt x="0" y="45"/>
                    </a:cubicBezTo>
                    <a:lnTo>
                      <a:pt x="0" y="246"/>
                    </a:lnTo>
                    <a:cubicBezTo>
                      <a:pt x="0" y="271"/>
                      <a:pt x="16" y="292"/>
                      <a:pt x="35" y="292"/>
                    </a:cubicBezTo>
                    <a:cubicBezTo>
                      <a:pt x="54" y="292"/>
                      <a:pt x="104" y="271"/>
                      <a:pt x="104" y="246"/>
                    </a:cubicBezTo>
                    <a:lnTo>
                      <a:pt x="104" y="45"/>
                    </a:lnTo>
                    <a:cubicBezTo>
                      <a:pt x="104" y="20"/>
                      <a:pt x="83" y="0"/>
                      <a:pt x="58" y="0"/>
                    </a:cubicBezTo>
                    <a:lnTo>
                      <a:pt x="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0" name="Freeform 9">
                <a:extLst>
                  <a:ext uri="{FF2B5EF4-FFF2-40B4-BE49-F238E27FC236}">
                    <a16:creationId xmlns:a16="http://schemas.microsoft.com/office/drawing/2014/main" id="{64848199-3F22-A840-8058-DA7B1BF89394}"/>
                  </a:ext>
                </a:extLst>
              </p:cNvPr>
              <p:cNvSpPr>
                <a:spLocks noChangeArrowheads="1"/>
              </p:cNvSpPr>
              <p:nvPr/>
            </p:nvSpPr>
            <p:spPr bwMode="auto">
              <a:xfrm>
                <a:off x="3297238" y="4679950"/>
                <a:ext cx="92075" cy="92075"/>
              </a:xfrm>
              <a:custGeom>
                <a:avLst/>
                <a:gdLst>
                  <a:gd name="T0" fmla="*/ 6449 w 257"/>
                  <a:gd name="T1" fmla="*/ 9711 h 256"/>
                  <a:gd name="T2" fmla="*/ 6449 w 257"/>
                  <a:gd name="T3" fmla="*/ 9711 h 256"/>
                  <a:gd name="T4" fmla="*/ 6449 w 257"/>
                  <a:gd name="T5" fmla="*/ 32370 h 256"/>
                  <a:gd name="T6" fmla="*/ 57681 w 257"/>
                  <a:gd name="T7" fmla="*/ 84162 h 256"/>
                  <a:gd name="T8" fmla="*/ 57681 w 257"/>
                  <a:gd name="T9" fmla="*/ 84162 h 256"/>
                  <a:gd name="T10" fmla="*/ 78461 w 257"/>
                  <a:gd name="T11" fmla="*/ 87399 h 256"/>
                  <a:gd name="T12" fmla="*/ 82760 w 257"/>
                  <a:gd name="T13" fmla="*/ 82724 h 256"/>
                  <a:gd name="T14" fmla="*/ 87059 w 257"/>
                  <a:gd name="T15" fmla="*/ 78408 h 256"/>
                  <a:gd name="T16" fmla="*/ 87059 w 257"/>
                  <a:gd name="T17" fmla="*/ 78408 h 256"/>
                  <a:gd name="T18" fmla="*/ 83835 w 257"/>
                  <a:gd name="T19" fmla="*/ 57907 h 256"/>
                  <a:gd name="T20" fmla="*/ 32961 w 257"/>
                  <a:gd name="T21" fmla="*/ 6114 h 256"/>
                  <a:gd name="T22" fmla="*/ 32961 w 257"/>
                  <a:gd name="T23" fmla="*/ 6114 h 256"/>
                  <a:gd name="T24" fmla="*/ 10032 w 257"/>
                  <a:gd name="T25" fmla="*/ 6114 h 256"/>
                  <a:gd name="T26" fmla="*/ 6449 w 257"/>
                  <a:gd name="T27" fmla="*/ 971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18" y="27"/>
                    </a:moveTo>
                    <a:lnTo>
                      <a:pt x="18" y="27"/>
                    </a:lnTo>
                    <a:cubicBezTo>
                      <a:pt x="0" y="44"/>
                      <a:pt x="0" y="73"/>
                      <a:pt x="18" y="90"/>
                    </a:cubicBezTo>
                    <a:lnTo>
                      <a:pt x="161" y="234"/>
                    </a:lnTo>
                    <a:cubicBezTo>
                      <a:pt x="179" y="251"/>
                      <a:pt x="205" y="255"/>
                      <a:pt x="219" y="243"/>
                    </a:cubicBezTo>
                    <a:lnTo>
                      <a:pt x="231" y="230"/>
                    </a:lnTo>
                    <a:lnTo>
                      <a:pt x="243" y="218"/>
                    </a:lnTo>
                    <a:cubicBezTo>
                      <a:pt x="256" y="204"/>
                      <a:pt x="252" y="178"/>
                      <a:pt x="234" y="161"/>
                    </a:cubicBezTo>
                    <a:lnTo>
                      <a:pt x="92" y="17"/>
                    </a:lnTo>
                    <a:cubicBezTo>
                      <a:pt x="74" y="0"/>
                      <a:pt x="45" y="0"/>
                      <a:pt x="28" y="17"/>
                    </a:cubicBezTo>
                    <a:lnTo>
                      <a:pt x="18"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1" name="Freeform 10">
                <a:extLst>
                  <a:ext uri="{FF2B5EF4-FFF2-40B4-BE49-F238E27FC236}">
                    <a16:creationId xmlns:a16="http://schemas.microsoft.com/office/drawing/2014/main" id="{A9618ECF-9D38-434B-8F67-E1E2201DEA5C}"/>
                  </a:ext>
                </a:extLst>
              </p:cNvPr>
              <p:cNvSpPr>
                <a:spLocks noChangeArrowheads="1"/>
              </p:cNvSpPr>
              <p:nvPr/>
            </p:nvSpPr>
            <p:spPr bwMode="auto">
              <a:xfrm>
                <a:off x="3451225" y="4316413"/>
                <a:ext cx="106363" cy="38100"/>
              </a:xfrm>
              <a:custGeom>
                <a:avLst/>
                <a:gdLst>
                  <a:gd name="T0" fmla="*/ 0 w 294"/>
                  <a:gd name="T1" fmla="*/ 21046 h 105"/>
                  <a:gd name="T2" fmla="*/ 0 w 294"/>
                  <a:gd name="T3" fmla="*/ 21046 h 105"/>
                  <a:gd name="T4" fmla="*/ 16642 w 294"/>
                  <a:gd name="T5" fmla="*/ 37374 h 105"/>
                  <a:gd name="T6" fmla="*/ 89721 w 294"/>
                  <a:gd name="T7" fmla="*/ 37737 h 105"/>
                  <a:gd name="T8" fmla="*/ 89721 w 294"/>
                  <a:gd name="T9" fmla="*/ 37737 h 105"/>
                  <a:gd name="T10" fmla="*/ 106001 w 294"/>
                  <a:gd name="T11" fmla="*/ 25037 h 105"/>
                  <a:gd name="T12" fmla="*/ 106001 w 294"/>
                  <a:gd name="T13" fmla="*/ 25037 h 105"/>
                  <a:gd name="T14" fmla="*/ 89721 w 294"/>
                  <a:gd name="T15" fmla="*/ 0 h 105"/>
                  <a:gd name="T16" fmla="*/ 16642 w 294"/>
                  <a:gd name="T17" fmla="*/ 0 h 105"/>
                  <a:gd name="T18" fmla="*/ 16642 w 294"/>
                  <a:gd name="T19" fmla="*/ 0 h 105"/>
                  <a:gd name="T20" fmla="*/ 0 w 294"/>
                  <a:gd name="T21" fmla="*/ 16329 h 105"/>
                  <a:gd name="T22" fmla="*/ 0 w 294"/>
                  <a:gd name="T23" fmla="*/ 21046 h 1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5">
                    <a:moveTo>
                      <a:pt x="0" y="58"/>
                    </a:moveTo>
                    <a:lnTo>
                      <a:pt x="0" y="58"/>
                    </a:lnTo>
                    <a:cubicBezTo>
                      <a:pt x="0" y="83"/>
                      <a:pt x="21" y="103"/>
                      <a:pt x="46" y="103"/>
                    </a:cubicBezTo>
                    <a:lnTo>
                      <a:pt x="248" y="104"/>
                    </a:lnTo>
                    <a:cubicBezTo>
                      <a:pt x="272" y="104"/>
                      <a:pt x="293" y="88"/>
                      <a:pt x="293" y="69"/>
                    </a:cubicBezTo>
                    <a:cubicBezTo>
                      <a:pt x="293" y="50"/>
                      <a:pt x="272" y="0"/>
                      <a:pt x="248" y="0"/>
                    </a:cubicBezTo>
                    <a:lnTo>
                      <a:pt x="46" y="0"/>
                    </a:lnTo>
                    <a:cubicBezTo>
                      <a:pt x="21" y="0"/>
                      <a:pt x="0" y="21"/>
                      <a:pt x="0" y="45"/>
                    </a:cubicBez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2" name="Freeform 11">
                <a:extLst>
                  <a:ext uri="{FF2B5EF4-FFF2-40B4-BE49-F238E27FC236}">
                    <a16:creationId xmlns:a16="http://schemas.microsoft.com/office/drawing/2014/main" id="{1F071232-DD24-DD46-AE1B-C365E598FB15}"/>
                  </a:ext>
                </a:extLst>
              </p:cNvPr>
              <p:cNvSpPr>
                <a:spLocks noChangeArrowheads="1"/>
              </p:cNvSpPr>
              <p:nvPr/>
            </p:nvSpPr>
            <p:spPr bwMode="auto">
              <a:xfrm>
                <a:off x="3297238" y="3898900"/>
                <a:ext cx="92075" cy="92075"/>
              </a:xfrm>
              <a:custGeom>
                <a:avLst/>
                <a:gdLst>
                  <a:gd name="T0" fmla="*/ 10032 w 257"/>
                  <a:gd name="T1" fmla="*/ 85601 h 256"/>
                  <a:gd name="T2" fmla="*/ 10032 w 257"/>
                  <a:gd name="T3" fmla="*/ 85601 h 256"/>
                  <a:gd name="T4" fmla="*/ 32961 w 257"/>
                  <a:gd name="T5" fmla="*/ 85601 h 256"/>
                  <a:gd name="T6" fmla="*/ 84193 w 257"/>
                  <a:gd name="T7" fmla="*/ 33809 h 256"/>
                  <a:gd name="T8" fmla="*/ 84193 w 257"/>
                  <a:gd name="T9" fmla="*/ 33809 h 256"/>
                  <a:gd name="T10" fmla="*/ 87059 w 257"/>
                  <a:gd name="T11" fmla="*/ 13308 h 256"/>
                  <a:gd name="T12" fmla="*/ 82760 w 257"/>
                  <a:gd name="T13" fmla="*/ 8632 h 256"/>
                  <a:gd name="T14" fmla="*/ 78461 w 257"/>
                  <a:gd name="T15" fmla="*/ 4676 h 256"/>
                  <a:gd name="T16" fmla="*/ 78461 w 257"/>
                  <a:gd name="T17" fmla="*/ 4676 h 256"/>
                  <a:gd name="T18" fmla="*/ 57681 w 257"/>
                  <a:gd name="T19" fmla="*/ 7553 h 256"/>
                  <a:gd name="T20" fmla="*/ 6449 w 257"/>
                  <a:gd name="T21" fmla="*/ 58986 h 256"/>
                  <a:gd name="T22" fmla="*/ 6449 w 257"/>
                  <a:gd name="T23" fmla="*/ 58986 h 256"/>
                  <a:gd name="T24" fmla="*/ 6449 w 257"/>
                  <a:gd name="T25" fmla="*/ 82004 h 256"/>
                  <a:gd name="T26" fmla="*/ 10032 w 257"/>
                  <a:gd name="T27" fmla="*/ 8560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28" y="238"/>
                    </a:moveTo>
                    <a:lnTo>
                      <a:pt x="28" y="238"/>
                    </a:lnTo>
                    <a:cubicBezTo>
                      <a:pt x="45" y="255"/>
                      <a:pt x="74" y="255"/>
                      <a:pt x="92" y="238"/>
                    </a:cubicBezTo>
                    <a:lnTo>
                      <a:pt x="235" y="94"/>
                    </a:lnTo>
                    <a:cubicBezTo>
                      <a:pt x="252" y="77"/>
                      <a:pt x="256" y="51"/>
                      <a:pt x="243" y="37"/>
                    </a:cubicBezTo>
                    <a:lnTo>
                      <a:pt x="231" y="24"/>
                    </a:lnTo>
                    <a:lnTo>
                      <a:pt x="219" y="13"/>
                    </a:lnTo>
                    <a:cubicBezTo>
                      <a:pt x="205" y="0"/>
                      <a:pt x="179" y="3"/>
                      <a:pt x="161" y="21"/>
                    </a:cubicBezTo>
                    <a:lnTo>
                      <a:pt x="18" y="164"/>
                    </a:lnTo>
                    <a:cubicBezTo>
                      <a:pt x="0" y="182"/>
                      <a:pt x="0" y="211"/>
                      <a:pt x="18" y="228"/>
                    </a:cubicBezTo>
                    <a:lnTo>
                      <a:pt x="28"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3" name="Freeform 12">
                <a:extLst>
                  <a:ext uri="{FF2B5EF4-FFF2-40B4-BE49-F238E27FC236}">
                    <a16:creationId xmlns:a16="http://schemas.microsoft.com/office/drawing/2014/main" id="{8E4E4228-3A16-3F4F-B363-3BB34A91DFF0}"/>
                  </a:ext>
                </a:extLst>
              </p:cNvPr>
              <p:cNvSpPr>
                <a:spLocks noChangeArrowheads="1"/>
              </p:cNvSpPr>
              <p:nvPr/>
            </p:nvSpPr>
            <p:spPr bwMode="auto">
              <a:xfrm>
                <a:off x="2933700" y="3730625"/>
                <a:ext cx="38100" cy="104775"/>
              </a:xfrm>
              <a:custGeom>
                <a:avLst/>
                <a:gdLst>
                  <a:gd name="T0" fmla="*/ 21046 w 105"/>
                  <a:gd name="T1" fmla="*/ 104417 h 293"/>
                  <a:gd name="T2" fmla="*/ 21046 w 105"/>
                  <a:gd name="T3" fmla="*/ 104417 h 293"/>
                  <a:gd name="T4" fmla="*/ 37737 w 105"/>
                  <a:gd name="T5" fmla="*/ 88326 h 293"/>
                  <a:gd name="T6" fmla="*/ 37737 w 105"/>
                  <a:gd name="T7" fmla="*/ 16449 h 293"/>
                  <a:gd name="T8" fmla="*/ 37737 w 105"/>
                  <a:gd name="T9" fmla="*/ 16449 h 293"/>
                  <a:gd name="T10" fmla="*/ 25037 w 105"/>
                  <a:gd name="T11" fmla="*/ 0 h 293"/>
                  <a:gd name="T12" fmla="*/ 25037 w 105"/>
                  <a:gd name="T13" fmla="*/ 0 h 293"/>
                  <a:gd name="T14" fmla="*/ 0 w 105"/>
                  <a:gd name="T15" fmla="*/ 16449 h 293"/>
                  <a:gd name="T16" fmla="*/ 0 w 105"/>
                  <a:gd name="T17" fmla="*/ 88326 h 293"/>
                  <a:gd name="T18" fmla="*/ 0 w 105"/>
                  <a:gd name="T19" fmla="*/ 88326 h 293"/>
                  <a:gd name="T20" fmla="*/ 16329 w 105"/>
                  <a:gd name="T21" fmla="*/ 104417 h 293"/>
                  <a:gd name="T22" fmla="*/ 21046 w 105"/>
                  <a:gd name="T23" fmla="*/ 104417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58" y="292"/>
                    </a:moveTo>
                    <a:lnTo>
                      <a:pt x="58" y="292"/>
                    </a:lnTo>
                    <a:cubicBezTo>
                      <a:pt x="83" y="292"/>
                      <a:pt x="104" y="272"/>
                      <a:pt x="104" y="247"/>
                    </a:cubicBezTo>
                    <a:lnTo>
                      <a:pt x="104" y="46"/>
                    </a:lnTo>
                    <a:cubicBezTo>
                      <a:pt x="104" y="21"/>
                      <a:pt x="88" y="1"/>
                      <a:pt x="69" y="0"/>
                    </a:cubicBezTo>
                    <a:cubicBezTo>
                      <a:pt x="50" y="0"/>
                      <a:pt x="0" y="21"/>
                      <a:pt x="0" y="46"/>
                    </a:cubicBezTo>
                    <a:lnTo>
                      <a:pt x="0" y="247"/>
                    </a:lnTo>
                    <a:cubicBezTo>
                      <a:pt x="0" y="272"/>
                      <a:pt x="20" y="292"/>
                      <a:pt x="45" y="292"/>
                    </a:cubicBezTo>
                    <a:lnTo>
                      <a:pt x="58" y="2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4" name="Freeform 13">
                <a:extLst>
                  <a:ext uri="{FF2B5EF4-FFF2-40B4-BE49-F238E27FC236}">
                    <a16:creationId xmlns:a16="http://schemas.microsoft.com/office/drawing/2014/main" id="{A4813047-CC91-A84B-B55B-AD42CC3057BC}"/>
                  </a:ext>
                </a:extLst>
              </p:cNvPr>
              <p:cNvSpPr>
                <a:spLocks noChangeArrowheads="1"/>
              </p:cNvSpPr>
              <p:nvPr/>
            </p:nvSpPr>
            <p:spPr bwMode="auto">
              <a:xfrm>
                <a:off x="2760663" y="4143375"/>
                <a:ext cx="250825" cy="250825"/>
              </a:xfrm>
              <a:custGeom>
                <a:avLst/>
                <a:gdLst>
                  <a:gd name="T0" fmla="*/ 237529 w 698"/>
                  <a:gd name="T1" fmla="*/ 185064 h 698"/>
                  <a:gd name="T2" fmla="*/ 237529 w 698"/>
                  <a:gd name="T3" fmla="*/ 185064 h 698"/>
                  <a:gd name="T4" fmla="*/ 237529 w 698"/>
                  <a:gd name="T5" fmla="*/ 231420 h 698"/>
                  <a:gd name="T6" fmla="*/ 230702 w 698"/>
                  <a:gd name="T7" fmla="*/ 237888 h 698"/>
                  <a:gd name="T8" fmla="*/ 230702 w 698"/>
                  <a:gd name="T9" fmla="*/ 237888 h 698"/>
                  <a:gd name="T10" fmla="*/ 185064 w 698"/>
                  <a:gd name="T11" fmla="*/ 237888 h 698"/>
                  <a:gd name="T12" fmla="*/ 23717 w 698"/>
                  <a:gd name="T13" fmla="*/ 76901 h 698"/>
                  <a:gd name="T14" fmla="*/ 23717 w 698"/>
                  <a:gd name="T15" fmla="*/ 76901 h 698"/>
                  <a:gd name="T16" fmla="*/ 0 w 698"/>
                  <a:gd name="T17" fmla="*/ 26951 h 698"/>
                  <a:gd name="T18" fmla="*/ 0 w 698"/>
                  <a:gd name="T19" fmla="*/ 26951 h 698"/>
                  <a:gd name="T20" fmla="*/ 26592 w 698"/>
                  <a:gd name="T21" fmla="*/ 719 h 698"/>
                  <a:gd name="T22" fmla="*/ 26592 w 698"/>
                  <a:gd name="T23" fmla="*/ 719 h 698"/>
                  <a:gd name="T24" fmla="*/ 76182 w 698"/>
                  <a:gd name="T25" fmla="*/ 24076 h 698"/>
                  <a:gd name="T26" fmla="*/ 237529 w 698"/>
                  <a:gd name="T27" fmla="*/ 185064 h 6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98" h="698">
                    <a:moveTo>
                      <a:pt x="661" y="515"/>
                    </a:moveTo>
                    <a:lnTo>
                      <a:pt x="661" y="515"/>
                    </a:lnTo>
                    <a:cubicBezTo>
                      <a:pt x="697" y="551"/>
                      <a:pt x="697" y="608"/>
                      <a:pt x="661" y="644"/>
                    </a:cubicBezTo>
                    <a:lnTo>
                      <a:pt x="642" y="662"/>
                    </a:lnTo>
                    <a:cubicBezTo>
                      <a:pt x="608" y="697"/>
                      <a:pt x="550" y="697"/>
                      <a:pt x="515" y="662"/>
                    </a:cubicBezTo>
                    <a:lnTo>
                      <a:pt x="66" y="214"/>
                    </a:lnTo>
                    <a:cubicBezTo>
                      <a:pt x="31" y="178"/>
                      <a:pt x="2" y="116"/>
                      <a:pt x="0" y="75"/>
                    </a:cubicBezTo>
                    <a:cubicBezTo>
                      <a:pt x="0" y="34"/>
                      <a:pt x="33" y="0"/>
                      <a:pt x="74" y="2"/>
                    </a:cubicBezTo>
                    <a:cubicBezTo>
                      <a:pt x="115" y="2"/>
                      <a:pt x="177" y="32"/>
                      <a:pt x="212" y="67"/>
                    </a:cubicBezTo>
                    <a:lnTo>
                      <a:pt x="661" y="5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5" name="Freeform 14">
                <a:extLst>
                  <a:ext uri="{FF2B5EF4-FFF2-40B4-BE49-F238E27FC236}">
                    <a16:creationId xmlns:a16="http://schemas.microsoft.com/office/drawing/2014/main" id="{51495E52-ED3F-8B4D-B16A-18447CDC8DDE}"/>
                  </a:ext>
                </a:extLst>
              </p:cNvPr>
              <p:cNvSpPr>
                <a:spLocks noChangeArrowheads="1"/>
              </p:cNvSpPr>
              <p:nvPr/>
            </p:nvSpPr>
            <p:spPr bwMode="auto">
              <a:xfrm>
                <a:off x="2889250" y="4049713"/>
                <a:ext cx="349250" cy="349250"/>
              </a:xfrm>
              <a:custGeom>
                <a:avLst/>
                <a:gdLst>
                  <a:gd name="T0" fmla="*/ 52154 w 971"/>
                  <a:gd name="T1" fmla="*/ 334518 h 972"/>
                  <a:gd name="T2" fmla="*/ 52154 w 971"/>
                  <a:gd name="T3" fmla="*/ 334518 h 972"/>
                  <a:gd name="T4" fmla="*/ 10071 w 971"/>
                  <a:gd name="T5" fmla="*/ 338471 h 972"/>
                  <a:gd name="T6" fmla="*/ 10071 w 971"/>
                  <a:gd name="T7" fmla="*/ 338471 h 972"/>
                  <a:gd name="T8" fmla="*/ 14387 w 971"/>
                  <a:gd name="T9" fmla="*/ 296431 h 972"/>
                  <a:gd name="T10" fmla="*/ 287745 w 971"/>
                  <a:gd name="T11" fmla="*/ 23715 h 972"/>
                  <a:gd name="T12" fmla="*/ 287745 w 971"/>
                  <a:gd name="T13" fmla="*/ 23715 h 972"/>
                  <a:gd name="T14" fmla="*/ 329827 w 971"/>
                  <a:gd name="T15" fmla="*/ 359 h 972"/>
                  <a:gd name="T16" fmla="*/ 329827 w 971"/>
                  <a:gd name="T17" fmla="*/ 359 h 972"/>
                  <a:gd name="T18" fmla="*/ 348890 w 971"/>
                  <a:gd name="T19" fmla="*/ 19403 h 972"/>
                  <a:gd name="T20" fmla="*/ 348890 w 971"/>
                  <a:gd name="T21" fmla="*/ 19403 h 972"/>
                  <a:gd name="T22" fmla="*/ 325511 w 971"/>
                  <a:gd name="T23" fmla="*/ 61801 h 972"/>
                  <a:gd name="T24" fmla="*/ 52154 w 971"/>
                  <a:gd name="T25" fmla="*/ 334518 h 9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1" h="972">
                    <a:moveTo>
                      <a:pt x="145" y="931"/>
                    </a:moveTo>
                    <a:lnTo>
                      <a:pt x="145" y="931"/>
                    </a:lnTo>
                    <a:cubicBezTo>
                      <a:pt x="110" y="966"/>
                      <a:pt x="58" y="971"/>
                      <a:pt x="28" y="942"/>
                    </a:cubicBezTo>
                    <a:cubicBezTo>
                      <a:pt x="0" y="913"/>
                      <a:pt x="4" y="861"/>
                      <a:pt x="40" y="825"/>
                    </a:cubicBezTo>
                    <a:lnTo>
                      <a:pt x="800" y="66"/>
                    </a:lnTo>
                    <a:cubicBezTo>
                      <a:pt x="834" y="31"/>
                      <a:pt x="888" y="1"/>
                      <a:pt x="917" y="1"/>
                    </a:cubicBezTo>
                    <a:cubicBezTo>
                      <a:pt x="947" y="0"/>
                      <a:pt x="970" y="24"/>
                      <a:pt x="970" y="54"/>
                    </a:cubicBezTo>
                    <a:cubicBezTo>
                      <a:pt x="969" y="84"/>
                      <a:pt x="940" y="136"/>
                      <a:pt x="905" y="172"/>
                    </a:cubicBezTo>
                    <a:lnTo>
                      <a:pt x="145" y="9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31" name="Group 4">
              <a:extLst>
                <a:ext uri="{FF2B5EF4-FFF2-40B4-BE49-F238E27FC236}">
                  <a16:creationId xmlns:a16="http://schemas.microsoft.com/office/drawing/2014/main" id="{E13125B8-9C69-0E49-A203-FB8DC7395C98}"/>
                </a:ext>
              </a:extLst>
            </p:cNvPr>
            <p:cNvGrpSpPr>
              <a:grpSpLocks/>
            </p:cNvGrpSpPr>
            <p:nvPr/>
          </p:nvGrpSpPr>
          <p:grpSpPr bwMode="auto">
            <a:xfrm>
              <a:off x="1741798" y="5616590"/>
              <a:ext cx="2250956" cy="1241410"/>
              <a:chOff x="5265738" y="5084763"/>
              <a:chExt cx="2481262" cy="1368425"/>
            </a:xfrm>
            <a:solidFill>
              <a:schemeClr val="accent4">
                <a:lumMod val="75000"/>
              </a:schemeClr>
            </a:solidFill>
          </p:grpSpPr>
          <p:sp>
            <p:nvSpPr>
              <p:cNvPr id="72" name="Freeform 20">
                <a:extLst>
                  <a:ext uri="{FF2B5EF4-FFF2-40B4-BE49-F238E27FC236}">
                    <a16:creationId xmlns:a16="http://schemas.microsoft.com/office/drawing/2014/main" id="{A8148C42-B00D-E646-8554-89220A630DDF}"/>
                  </a:ext>
                </a:extLst>
              </p:cNvPr>
              <p:cNvSpPr>
                <a:spLocks noChangeArrowheads="1"/>
              </p:cNvSpPr>
              <p:nvPr/>
            </p:nvSpPr>
            <p:spPr bwMode="auto">
              <a:xfrm>
                <a:off x="7173913"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3" name="Freeform 25">
                <a:extLst>
                  <a:ext uri="{FF2B5EF4-FFF2-40B4-BE49-F238E27FC236}">
                    <a16:creationId xmlns:a16="http://schemas.microsoft.com/office/drawing/2014/main" id="{B8A9BB60-3516-0D4C-95AB-EEB92E97F46C}"/>
                  </a:ext>
                </a:extLst>
              </p:cNvPr>
              <p:cNvSpPr>
                <a:spLocks noChangeArrowheads="1"/>
              </p:cNvSpPr>
              <p:nvPr/>
            </p:nvSpPr>
            <p:spPr bwMode="auto">
              <a:xfrm>
                <a:off x="5627688" y="5230813"/>
                <a:ext cx="180975" cy="180975"/>
              </a:xfrm>
              <a:custGeom>
                <a:avLst/>
                <a:gdLst>
                  <a:gd name="T0" fmla="*/ 0 w 501"/>
                  <a:gd name="T1" fmla="*/ 180614 h 501"/>
                  <a:gd name="T2" fmla="*/ 180614 w 501"/>
                  <a:gd name="T3" fmla="*/ 0 h 501"/>
                  <a:gd name="T4" fmla="*/ 0 w 501"/>
                  <a:gd name="T5" fmla="*/ 0 h 501"/>
                  <a:gd name="T6" fmla="*/ 0 w 501"/>
                  <a:gd name="T7" fmla="*/ 180614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1">
                    <a:moveTo>
                      <a:pt x="0" y="500"/>
                    </a:moveTo>
                    <a:lnTo>
                      <a:pt x="500" y="0"/>
                    </a:lnTo>
                    <a:lnTo>
                      <a:pt x="0" y="0"/>
                    </a:lnTo>
                    <a:lnTo>
                      <a:pt x="0" y="5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4" name="Freeform 26">
                <a:extLst>
                  <a:ext uri="{FF2B5EF4-FFF2-40B4-BE49-F238E27FC236}">
                    <a16:creationId xmlns:a16="http://schemas.microsoft.com/office/drawing/2014/main" id="{624F22F3-F174-0043-B52D-753F64D4712A}"/>
                  </a:ext>
                </a:extLst>
              </p:cNvPr>
              <p:cNvSpPr>
                <a:spLocks noChangeArrowheads="1"/>
              </p:cNvSpPr>
              <p:nvPr/>
            </p:nvSpPr>
            <p:spPr bwMode="auto">
              <a:xfrm>
                <a:off x="5627688" y="5884863"/>
                <a:ext cx="180975" cy="180975"/>
              </a:xfrm>
              <a:custGeom>
                <a:avLst/>
                <a:gdLst>
                  <a:gd name="T0" fmla="*/ 180614 w 501"/>
                  <a:gd name="T1" fmla="*/ 180614 h 502"/>
                  <a:gd name="T2" fmla="*/ 0 w 501"/>
                  <a:gd name="T3" fmla="*/ 0 h 502"/>
                  <a:gd name="T4" fmla="*/ 0 w 501"/>
                  <a:gd name="T5" fmla="*/ 180614 h 502"/>
                  <a:gd name="T6" fmla="*/ 180614 w 501"/>
                  <a:gd name="T7" fmla="*/ 180614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2">
                    <a:moveTo>
                      <a:pt x="500" y="501"/>
                    </a:moveTo>
                    <a:lnTo>
                      <a:pt x="0" y="0"/>
                    </a:lnTo>
                    <a:lnTo>
                      <a:pt x="0" y="501"/>
                    </a:lnTo>
                    <a:lnTo>
                      <a:pt x="500" y="5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5" name="Freeform 27">
                <a:extLst>
                  <a:ext uri="{FF2B5EF4-FFF2-40B4-BE49-F238E27FC236}">
                    <a16:creationId xmlns:a16="http://schemas.microsoft.com/office/drawing/2014/main" id="{ACB765E3-BD55-BD49-AAAC-7B2A53721304}"/>
                  </a:ext>
                </a:extLst>
              </p:cNvPr>
              <p:cNvSpPr>
                <a:spLocks noChangeArrowheads="1"/>
              </p:cNvSpPr>
              <p:nvPr/>
            </p:nvSpPr>
            <p:spPr bwMode="auto">
              <a:xfrm>
                <a:off x="7432675" y="5884863"/>
                <a:ext cx="180975" cy="180975"/>
              </a:xfrm>
              <a:custGeom>
                <a:avLst/>
                <a:gdLst>
                  <a:gd name="T0" fmla="*/ 180614 w 502"/>
                  <a:gd name="T1" fmla="*/ 0 h 502"/>
                  <a:gd name="T2" fmla="*/ 0 w 502"/>
                  <a:gd name="T3" fmla="*/ 180614 h 502"/>
                  <a:gd name="T4" fmla="*/ 180614 w 502"/>
                  <a:gd name="T5" fmla="*/ 180614 h 502"/>
                  <a:gd name="T6" fmla="*/ 180614 w 502"/>
                  <a:gd name="T7" fmla="*/ 0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2">
                    <a:moveTo>
                      <a:pt x="501" y="0"/>
                    </a:moveTo>
                    <a:lnTo>
                      <a:pt x="0" y="501"/>
                    </a:lnTo>
                    <a:lnTo>
                      <a:pt x="501" y="501"/>
                    </a:lnTo>
                    <a:lnTo>
                      <a:pt x="5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6" name="Freeform 15">
                <a:extLst>
                  <a:ext uri="{FF2B5EF4-FFF2-40B4-BE49-F238E27FC236}">
                    <a16:creationId xmlns:a16="http://schemas.microsoft.com/office/drawing/2014/main" id="{0615DF34-3D46-5F45-9C69-2C20014CA6D2}"/>
                  </a:ext>
                </a:extLst>
              </p:cNvPr>
              <p:cNvSpPr>
                <a:spLocks noChangeArrowheads="1"/>
              </p:cNvSpPr>
              <p:nvPr/>
            </p:nvSpPr>
            <p:spPr bwMode="auto">
              <a:xfrm>
                <a:off x="5265738" y="5329238"/>
                <a:ext cx="2252662" cy="1123950"/>
              </a:xfrm>
              <a:custGeom>
                <a:avLst/>
                <a:gdLst>
                  <a:gd name="T0" fmla="*/ 2219905 w 6258"/>
                  <a:gd name="T1" fmla="*/ 1123590 h 3124"/>
                  <a:gd name="T2" fmla="*/ 64794 w 6258"/>
                  <a:gd name="T3" fmla="*/ 1123590 h 3124"/>
                  <a:gd name="T4" fmla="*/ 64794 w 6258"/>
                  <a:gd name="T5" fmla="*/ 1123590 h 3124"/>
                  <a:gd name="T6" fmla="*/ 0 w 6258"/>
                  <a:gd name="T7" fmla="*/ 1058470 h 3124"/>
                  <a:gd name="T8" fmla="*/ 0 w 6258"/>
                  <a:gd name="T9" fmla="*/ 32380 h 3124"/>
                  <a:gd name="T10" fmla="*/ 0 w 6258"/>
                  <a:gd name="T11" fmla="*/ 32380 h 3124"/>
                  <a:gd name="T12" fmla="*/ 32397 w 6258"/>
                  <a:gd name="T13" fmla="*/ 0 h 3124"/>
                  <a:gd name="T14" fmla="*/ 32397 w 6258"/>
                  <a:gd name="T15" fmla="*/ 0 h 3124"/>
                  <a:gd name="T16" fmla="*/ 64794 w 6258"/>
                  <a:gd name="T17" fmla="*/ 32380 h 3124"/>
                  <a:gd name="T18" fmla="*/ 64794 w 6258"/>
                  <a:gd name="T19" fmla="*/ 1058470 h 3124"/>
                  <a:gd name="T20" fmla="*/ 2219905 w 6258"/>
                  <a:gd name="T21" fmla="*/ 1058470 h 3124"/>
                  <a:gd name="T22" fmla="*/ 2219905 w 6258"/>
                  <a:gd name="T23" fmla="*/ 1058470 h 3124"/>
                  <a:gd name="T24" fmla="*/ 2252302 w 6258"/>
                  <a:gd name="T25" fmla="*/ 1090850 h 3124"/>
                  <a:gd name="T26" fmla="*/ 2252302 w 6258"/>
                  <a:gd name="T27" fmla="*/ 1090850 h 3124"/>
                  <a:gd name="T28" fmla="*/ 2219905 w 6258"/>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58" h="3124">
                    <a:moveTo>
                      <a:pt x="6167" y="3123"/>
                    </a:moveTo>
                    <a:lnTo>
                      <a:pt x="180" y="3123"/>
                    </a:lnTo>
                    <a:cubicBezTo>
                      <a:pt x="81" y="3123"/>
                      <a:pt x="0" y="3042"/>
                      <a:pt x="0" y="2942"/>
                    </a:cubicBezTo>
                    <a:lnTo>
                      <a:pt x="0" y="90"/>
                    </a:lnTo>
                    <a:cubicBezTo>
                      <a:pt x="0" y="40"/>
                      <a:pt x="40" y="0"/>
                      <a:pt x="90" y="0"/>
                    </a:cubicBezTo>
                    <a:cubicBezTo>
                      <a:pt x="140" y="0"/>
                      <a:pt x="180" y="40"/>
                      <a:pt x="180" y="90"/>
                    </a:cubicBezTo>
                    <a:lnTo>
                      <a:pt x="180" y="2942"/>
                    </a:lnTo>
                    <a:lnTo>
                      <a:pt x="6167" y="2942"/>
                    </a:lnTo>
                    <a:cubicBezTo>
                      <a:pt x="6217" y="2942"/>
                      <a:pt x="6257" y="2982"/>
                      <a:pt x="6257" y="3032"/>
                    </a:cubicBezTo>
                    <a:cubicBezTo>
                      <a:pt x="6257" y="3082"/>
                      <a:pt x="6217" y="3123"/>
                      <a:pt x="6167"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7" name="Freeform 16">
                <a:extLst>
                  <a:ext uri="{FF2B5EF4-FFF2-40B4-BE49-F238E27FC236}">
                    <a16:creationId xmlns:a16="http://schemas.microsoft.com/office/drawing/2014/main" id="{7207AC79-A486-D24A-94CD-06AD374BB4B9}"/>
                  </a:ext>
                </a:extLst>
              </p:cNvPr>
              <p:cNvSpPr>
                <a:spLocks noChangeArrowheads="1"/>
              </p:cNvSpPr>
              <p:nvPr/>
            </p:nvSpPr>
            <p:spPr bwMode="auto">
              <a:xfrm>
                <a:off x="5380038" y="5214938"/>
                <a:ext cx="2254250" cy="1123950"/>
              </a:xfrm>
              <a:custGeom>
                <a:avLst/>
                <a:gdLst>
                  <a:gd name="T0" fmla="*/ 2221120 w 6260"/>
                  <a:gd name="T1" fmla="*/ 1123590 h 3124"/>
                  <a:gd name="T2" fmla="*/ 65179 w 6260"/>
                  <a:gd name="T3" fmla="*/ 1123590 h 3124"/>
                  <a:gd name="T4" fmla="*/ 65179 w 6260"/>
                  <a:gd name="T5" fmla="*/ 1123590 h 3124"/>
                  <a:gd name="T6" fmla="*/ 0 w 6260"/>
                  <a:gd name="T7" fmla="*/ 1058470 h 3124"/>
                  <a:gd name="T8" fmla="*/ 0 w 6260"/>
                  <a:gd name="T9" fmla="*/ 32740 h 3124"/>
                  <a:gd name="T10" fmla="*/ 0 w 6260"/>
                  <a:gd name="T11" fmla="*/ 32740 h 3124"/>
                  <a:gd name="T12" fmla="*/ 32769 w 6260"/>
                  <a:gd name="T13" fmla="*/ 0 h 3124"/>
                  <a:gd name="T14" fmla="*/ 32769 w 6260"/>
                  <a:gd name="T15" fmla="*/ 0 h 3124"/>
                  <a:gd name="T16" fmla="*/ 65179 w 6260"/>
                  <a:gd name="T17" fmla="*/ 32740 h 3124"/>
                  <a:gd name="T18" fmla="*/ 65179 w 6260"/>
                  <a:gd name="T19" fmla="*/ 1058470 h 3124"/>
                  <a:gd name="T20" fmla="*/ 2221120 w 6260"/>
                  <a:gd name="T21" fmla="*/ 1058470 h 3124"/>
                  <a:gd name="T22" fmla="*/ 2221120 w 6260"/>
                  <a:gd name="T23" fmla="*/ 1058470 h 3124"/>
                  <a:gd name="T24" fmla="*/ 2253890 w 6260"/>
                  <a:gd name="T25" fmla="*/ 1091210 h 3124"/>
                  <a:gd name="T26" fmla="*/ 2253890 w 6260"/>
                  <a:gd name="T27" fmla="*/ 1091210 h 3124"/>
                  <a:gd name="T28" fmla="*/ 2221120 w 6260"/>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0" h="3124">
                    <a:moveTo>
                      <a:pt x="6168" y="3123"/>
                    </a:moveTo>
                    <a:lnTo>
                      <a:pt x="181" y="3123"/>
                    </a:lnTo>
                    <a:cubicBezTo>
                      <a:pt x="81" y="3123"/>
                      <a:pt x="0" y="3042"/>
                      <a:pt x="0" y="2942"/>
                    </a:cubicBezTo>
                    <a:lnTo>
                      <a:pt x="0" y="91"/>
                    </a:lnTo>
                    <a:cubicBezTo>
                      <a:pt x="0" y="41"/>
                      <a:pt x="41" y="0"/>
                      <a:pt x="91" y="0"/>
                    </a:cubicBezTo>
                    <a:cubicBezTo>
                      <a:pt x="141" y="0"/>
                      <a:pt x="181" y="41"/>
                      <a:pt x="181" y="91"/>
                    </a:cubicBezTo>
                    <a:lnTo>
                      <a:pt x="181" y="2942"/>
                    </a:lnTo>
                    <a:lnTo>
                      <a:pt x="6168" y="2942"/>
                    </a:lnTo>
                    <a:cubicBezTo>
                      <a:pt x="6218" y="2942"/>
                      <a:pt x="6259" y="2983"/>
                      <a:pt x="6259" y="3033"/>
                    </a:cubicBezTo>
                    <a:cubicBezTo>
                      <a:pt x="6259" y="3083"/>
                      <a:pt x="6218" y="3123"/>
                      <a:pt x="6168"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8" name="Freeform 17">
                <a:extLst>
                  <a:ext uri="{FF2B5EF4-FFF2-40B4-BE49-F238E27FC236}">
                    <a16:creationId xmlns:a16="http://schemas.microsoft.com/office/drawing/2014/main" id="{4C1D8D1C-8E2A-3847-B208-D8F25FF6B4F8}"/>
                  </a:ext>
                </a:extLst>
              </p:cNvPr>
              <p:cNvSpPr>
                <a:spLocks noChangeArrowheads="1"/>
              </p:cNvSpPr>
              <p:nvPr/>
            </p:nvSpPr>
            <p:spPr bwMode="auto">
              <a:xfrm>
                <a:off x="5594350" y="5195888"/>
                <a:ext cx="2051050" cy="903287"/>
              </a:xfrm>
              <a:custGeom>
                <a:avLst/>
                <a:gdLst>
                  <a:gd name="T0" fmla="*/ 65141 w 5699"/>
                  <a:gd name="T1" fmla="*/ 65215 h 2507"/>
                  <a:gd name="T2" fmla="*/ 65141 w 5699"/>
                  <a:gd name="T3" fmla="*/ 837711 h 2507"/>
                  <a:gd name="T4" fmla="*/ 1985549 w 5699"/>
                  <a:gd name="T5" fmla="*/ 837711 h 2507"/>
                  <a:gd name="T6" fmla="*/ 1985549 w 5699"/>
                  <a:gd name="T7" fmla="*/ 65215 h 2507"/>
                  <a:gd name="T8" fmla="*/ 65141 w 5699"/>
                  <a:gd name="T9" fmla="*/ 65215 h 2507"/>
                  <a:gd name="T10" fmla="*/ 1985549 w 5699"/>
                  <a:gd name="T11" fmla="*/ 837711 h 2507"/>
                  <a:gd name="T12" fmla="*/ 1985549 w 5699"/>
                  <a:gd name="T13" fmla="*/ 870499 h 2507"/>
                  <a:gd name="T14" fmla="*/ 1985549 w 5699"/>
                  <a:gd name="T15" fmla="*/ 837711 h 2507"/>
                  <a:gd name="T16" fmla="*/ 1985549 w 5699"/>
                  <a:gd name="T17" fmla="*/ 902927 h 2507"/>
                  <a:gd name="T18" fmla="*/ 65141 w 5699"/>
                  <a:gd name="T19" fmla="*/ 902927 h 2507"/>
                  <a:gd name="T20" fmla="*/ 65141 w 5699"/>
                  <a:gd name="T21" fmla="*/ 902927 h 2507"/>
                  <a:gd name="T22" fmla="*/ 0 w 5699"/>
                  <a:gd name="T23" fmla="*/ 837711 h 2507"/>
                  <a:gd name="T24" fmla="*/ 0 w 5699"/>
                  <a:gd name="T25" fmla="*/ 65215 h 2507"/>
                  <a:gd name="T26" fmla="*/ 0 w 5699"/>
                  <a:gd name="T27" fmla="*/ 65215 h 2507"/>
                  <a:gd name="T28" fmla="*/ 65141 w 5699"/>
                  <a:gd name="T29" fmla="*/ 0 h 2507"/>
                  <a:gd name="T30" fmla="*/ 1985549 w 5699"/>
                  <a:gd name="T31" fmla="*/ 0 h 2507"/>
                  <a:gd name="T32" fmla="*/ 1985549 w 5699"/>
                  <a:gd name="T33" fmla="*/ 0 h 2507"/>
                  <a:gd name="T34" fmla="*/ 2050690 w 5699"/>
                  <a:gd name="T35" fmla="*/ 65215 h 2507"/>
                  <a:gd name="T36" fmla="*/ 2050690 w 5699"/>
                  <a:gd name="T37" fmla="*/ 837711 h 2507"/>
                  <a:gd name="T38" fmla="*/ 2050690 w 5699"/>
                  <a:gd name="T39" fmla="*/ 837711 h 2507"/>
                  <a:gd name="T40" fmla="*/ 1985549 w 5699"/>
                  <a:gd name="T41" fmla="*/ 902927 h 25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99" h="2507">
                    <a:moveTo>
                      <a:pt x="181" y="181"/>
                    </a:moveTo>
                    <a:lnTo>
                      <a:pt x="181" y="2325"/>
                    </a:lnTo>
                    <a:lnTo>
                      <a:pt x="5517" y="2325"/>
                    </a:lnTo>
                    <a:lnTo>
                      <a:pt x="5517" y="181"/>
                    </a:lnTo>
                    <a:lnTo>
                      <a:pt x="181" y="181"/>
                    </a:lnTo>
                    <a:close/>
                    <a:moveTo>
                      <a:pt x="5517" y="2325"/>
                    </a:moveTo>
                    <a:lnTo>
                      <a:pt x="5517" y="2416"/>
                    </a:lnTo>
                    <a:lnTo>
                      <a:pt x="5517" y="2325"/>
                    </a:lnTo>
                    <a:close/>
                    <a:moveTo>
                      <a:pt x="5517" y="2506"/>
                    </a:moveTo>
                    <a:lnTo>
                      <a:pt x="181" y="2506"/>
                    </a:lnTo>
                    <a:cubicBezTo>
                      <a:pt x="81" y="2506"/>
                      <a:pt x="0" y="2425"/>
                      <a:pt x="0" y="2325"/>
                    </a:cubicBezTo>
                    <a:lnTo>
                      <a:pt x="0" y="181"/>
                    </a:lnTo>
                    <a:cubicBezTo>
                      <a:pt x="0" y="81"/>
                      <a:pt x="81" y="0"/>
                      <a:pt x="181" y="0"/>
                    </a:cubicBezTo>
                    <a:lnTo>
                      <a:pt x="5517" y="0"/>
                    </a:lnTo>
                    <a:cubicBezTo>
                      <a:pt x="5617" y="0"/>
                      <a:pt x="5698" y="81"/>
                      <a:pt x="5698" y="181"/>
                    </a:cubicBezTo>
                    <a:lnTo>
                      <a:pt x="5698" y="2325"/>
                    </a:lnTo>
                    <a:cubicBezTo>
                      <a:pt x="5698" y="2425"/>
                      <a:pt x="5617" y="2506"/>
                      <a:pt x="5517" y="25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9" name="Freeform 18">
                <a:extLst>
                  <a:ext uri="{FF2B5EF4-FFF2-40B4-BE49-F238E27FC236}">
                    <a16:creationId xmlns:a16="http://schemas.microsoft.com/office/drawing/2014/main" id="{E49D3E26-DB06-0047-B22C-7D06F95A7A5B}"/>
                  </a:ext>
                </a:extLst>
              </p:cNvPr>
              <p:cNvSpPr>
                <a:spLocks noChangeArrowheads="1"/>
              </p:cNvSpPr>
              <p:nvPr/>
            </p:nvSpPr>
            <p:spPr bwMode="auto">
              <a:xfrm>
                <a:off x="5494338" y="5084763"/>
                <a:ext cx="2252662" cy="1123950"/>
              </a:xfrm>
              <a:custGeom>
                <a:avLst/>
                <a:gdLst>
                  <a:gd name="T0" fmla="*/ 65143 w 6259"/>
                  <a:gd name="T1" fmla="*/ 64781 h 3123"/>
                  <a:gd name="T2" fmla="*/ 65143 w 6259"/>
                  <a:gd name="T3" fmla="*/ 1058809 h 3123"/>
                  <a:gd name="T4" fmla="*/ 2187519 w 6259"/>
                  <a:gd name="T5" fmla="*/ 1058809 h 3123"/>
                  <a:gd name="T6" fmla="*/ 2187519 w 6259"/>
                  <a:gd name="T7" fmla="*/ 64781 h 3123"/>
                  <a:gd name="T8" fmla="*/ 65143 w 6259"/>
                  <a:gd name="T9" fmla="*/ 64781 h 3123"/>
                  <a:gd name="T10" fmla="*/ 2187519 w 6259"/>
                  <a:gd name="T11" fmla="*/ 1058809 h 3123"/>
                  <a:gd name="T12" fmla="*/ 2187519 w 6259"/>
                  <a:gd name="T13" fmla="*/ 1091200 h 3123"/>
                  <a:gd name="T14" fmla="*/ 2187519 w 6259"/>
                  <a:gd name="T15" fmla="*/ 1058809 h 3123"/>
                  <a:gd name="T16" fmla="*/ 2187519 w 6259"/>
                  <a:gd name="T17" fmla="*/ 1123590 h 3123"/>
                  <a:gd name="T18" fmla="*/ 65143 w 6259"/>
                  <a:gd name="T19" fmla="*/ 1123590 h 3123"/>
                  <a:gd name="T20" fmla="*/ 65143 w 6259"/>
                  <a:gd name="T21" fmla="*/ 1123590 h 3123"/>
                  <a:gd name="T22" fmla="*/ 0 w 6259"/>
                  <a:gd name="T23" fmla="*/ 1058809 h 3123"/>
                  <a:gd name="T24" fmla="*/ 0 w 6259"/>
                  <a:gd name="T25" fmla="*/ 64781 h 3123"/>
                  <a:gd name="T26" fmla="*/ 0 w 6259"/>
                  <a:gd name="T27" fmla="*/ 64781 h 3123"/>
                  <a:gd name="T28" fmla="*/ 65143 w 6259"/>
                  <a:gd name="T29" fmla="*/ 0 h 3123"/>
                  <a:gd name="T30" fmla="*/ 2187519 w 6259"/>
                  <a:gd name="T31" fmla="*/ 0 h 3123"/>
                  <a:gd name="T32" fmla="*/ 2187519 w 6259"/>
                  <a:gd name="T33" fmla="*/ 0 h 3123"/>
                  <a:gd name="T34" fmla="*/ 2252302 w 6259"/>
                  <a:gd name="T35" fmla="*/ 64781 h 3123"/>
                  <a:gd name="T36" fmla="*/ 2252302 w 6259"/>
                  <a:gd name="T37" fmla="*/ 1058809 h 3123"/>
                  <a:gd name="T38" fmla="*/ 2252302 w 6259"/>
                  <a:gd name="T39" fmla="*/ 1058809 h 3123"/>
                  <a:gd name="T40" fmla="*/ 2187519 w 6259"/>
                  <a:gd name="T41" fmla="*/ 1123590 h 3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59" h="3123">
                    <a:moveTo>
                      <a:pt x="181" y="180"/>
                    </a:moveTo>
                    <a:lnTo>
                      <a:pt x="181" y="2942"/>
                    </a:lnTo>
                    <a:lnTo>
                      <a:pt x="6078" y="2942"/>
                    </a:lnTo>
                    <a:lnTo>
                      <a:pt x="6078" y="180"/>
                    </a:lnTo>
                    <a:lnTo>
                      <a:pt x="181" y="180"/>
                    </a:lnTo>
                    <a:close/>
                    <a:moveTo>
                      <a:pt x="6078" y="2942"/>
                    </a:moveTo>
                    <a:lnTo>
                      <a:pt x="6078" y="3032"/>
                    </a:lnTo>
                    <a:lnTo>
                      <a:pt x="6078" y="2942"/>
                    </a:lnTo>
                    <a:close/>
                    <a:moveTo>
                      <a:pt x="6078" y="3122"/>
                    </a:moveTo>
                    <a:lnTo>
                      <a:pt x="181" y="3122"/>
                    </a:lnTo>
                    <a:cubicBezTo>
                      <a:pt x="81" y="3122"/>
                      <a:pt x="0" y="3041"/>
                      <a:pt x="0" y="2942"/>
                    </a:cubicBezTo>
                    <a:lnTo>
                      <a:pt x="0" y="180"/>
                    </a:lnTo>
                    <a:cubicBezTo>
                      <a:pt x="0" y="81"/>
                      <a:pt x="81" y="0"/>
                      <a:pt x="181" y="0"/>
                    </a:cubicBezTo>
                    <a:lnTo>
                      <a:pt x="6078" y="0"/>
                    </a:lnTo>
                    <a:cubicBezTo>
                      <a:pt x="6177" y="0"/>
                      <a:pt x="6258" y="81"/>
                      <a:pt x="6258" y="180"/>
                    </a:cubicBezTo>
                    <a:lnTo>
                      <a:pt x="6258" y="2942"/>
                    </a:lnTo>
                    <a:cubicBezTo>
                      <a:pt x="6258" y="3041"/>
                      <a:pt x="6177" y="3122"/>
                      <a:pt x="6078" y="31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0" name="Freeform 19">
                <a:extLst>
                  <a:ext uri="{FF2B5EF4-FFF2-40B4-BE49-F238E27FC236}">
                    <a16:creationId xmlns:a16="http://schemas.microsoft.com/office/drawing/2014/main" id="{0C2A52B2-3CEB-7C4C-A87C-9139E5A6AFC3}"/>
                  </a:ext>
                </a:extLst>
              </p:cNvPr>
              <p:cNvSpPr>
                <a:spLocks noChangeArrowheads="1"/>
              </p:cNvSpPr>
              <p:nvPr/>
            </p:nvSpPr>
            <p:spPr bwMode="auto">
              <a:xfrm>
                <a:off x="6300788" y="5273675"/>
                <a:ext cx="639762" cy="747713"/>
              </a:xfrm>
              <a:custGeom>
                <a:avLst/>
                <a:gdLst>
                  <a:gd name="T0" fmla="*/ 319521 w 1778"/>
                  <a:gd name="T1" fmla="*/ 65159 h 2077"/>
                  <a:gd name="T2" fmla="*/ 319521 w 1778"/>
                  <a:gd name="T3" fmla="*/ 65159 h 2077"/>
                  <a:gd name="T4" fmla="*/ 64768 w 1778"/>
                  <a:gd name="T5" fmla="*/ 373677 h 2077"/>
                  <a:gd name="T6" fmla="*/ 64768 w 1778"/>
                  <a:gd name="T7" fmla="*/ 373677 h 2077"/>
                  <a:gd name="T8" fmla="*/ 319521 w 1778"/>
                  <a:gd name="T9" fmla="*/ 682194 h 2077"/>
                  <a:gd name="T10" fmla="*/ 319521 w 1778"/>
                  <a:gd name="T11" fmla="*/ 682194 h 2077"/>
                  <a:gd name="T12" fmla="*/ 574275 w 1778"/>
                  <a:gd name="T13" fmla="*/ 373677 h 2077"/>
                  <a:gd name="T14" fmla="*/ 574275 w 1778"/>
                  <a:gd name="T15" fmla="*/ 373677 h 2077"/>
                  <a:gd name="T16" fmla="*/ 319521 w 1778"/>
                  <a:gd name="T17" fmla="*/ 65159 h 2077"/>
                  <a:gd name="T18" fmla="*/ 319521 w 1778"/>
                  <a:gd name="T19" fmla="*/ 747353 h 2077"/>
                  <a:gd name="T20" fmla="*/ 319521 w 1778"/>
                  <a:gd name="T21" fmla="*/ 747353 h 2077"/>
                  <a:gd name="T22" fmla="*/ 0 w 1778"/>
                  <a:gd name="T23" fmla="*/ 373677 h 2077"/>
                  <a:gd name="T24" fmla="*/ 0 w 1778"/>
                  <a:gd name="T25" fmla="*/ 373677 h 2077"/>
                  <a:gd name="T26" fmla="*/ 319521 w 1778"/>
                  <a:gd name="T27" fmla="*/ 0 h 2077"/>
                  <a:gd name="T28" fmla="*/ 319521 w 1778"/>
                  <a:gd name="T29" fmla="*/ 0 h 2077"/>
                  <a:gd name="T30" fmla="*/ 639402 w 1778"/>
                  <a:gd name="T31" fmla="*/ 373677 h 2077"/>
                  <a:gd name="T32" fmla="*/ 639402 w 1778"/>
                  <a:gd name="T33" fmla="*/ 373677 h 2077"/>
                  <a:gd name="T34" fmla="*/ 319521 w 1778"/>
                  <a:gd name="T35" fmla="*/ 747353 h 20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8" h="2077">
                    <a:moveTo>
                      <a:pt x="888" y="181"/>
                    </a:moveTo>
                    <a:lnTo>
                      <a:pt x="888" y="181"/>
                    </a:lnTo>
                    <a:cubicBezTo>
                      <a:pt x="498" y="181"/>
                      <a:pt x="180" y="565"/>
                      <a:pt x="180" y="1038"/>
                    </a:cubicBezTo>
                    <a:cubicBezTo>
                      <a:pt x="180" y="1510"/>
                      <a:pt x="498" y="1895"/>
                      <a:pt x="888" y="1895"/>
                    </a:cubicBezTo>
                    <a:cubicBezTo>
                      <a:pt x="1279" y="1895"/>
                      <a:pt x="1596" y="1510"/>
                      <a:pt x="1596" y="1038"/>
                    </a:cubicBezTo>
                    <a:cubicBezTo>
                      <a:pt x="1596" y="565"/>
                      <a:pt x="1279" y="181"/>
                      <a:pt x="888" y="181"/>
                    </a:cubicBezTo>
                    <a:close/>
                    <a:moveTo>
                      <a:pt x="888" y="2076"/>
                    </a:moveTo>
                    <a:lnTo>
                      <a:pt x="888" y="2076"/>
                    </a:lnTo>
                    <a:cubicBezTo>
                      <a:pt x="398" y="2076"/>
                      <a:pt x="0" y="1610"/>
                      <a:pt x="0" y="1038"/>
                    </a:cubicBezTo>
                    <a:cubicBezTo>
                      <a:pt x="0" y="466"/>
                      <a:pt x="398" y="0"/>
                      <a:pt x="888" y="0"/>
                    </a:cubicBezTo>
                    <a:cubicBezTo>
                      <a:pt x="1379" y="0"/>
                      <a:pt x="1777" y="466"/>
                      <a:pt x="1777" y="1038"/>
                    </a:cubicBezTo>
                    <a:cubicBezTo>
                      <a:pt x="1777" y="1610"/>
                      <a:pt x="1379" y="2076"/>
                      <a:pt x="888" y="20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1" name="Freeform 21">
                <a:extLst>
                  <a:ext uri="{FF2B5EF4-FFF2-40B4-BE49-F238E27FC236}">
                    <a16:creationId xmlns:a16="http://schemas.microsoft.com/office/drawing/2014/main" id="{A0875092-5667-C24B-847D-CE1E063D5487}"/>
                  </a:ext>
                </a:extLst>
              </p:cNvPr>
              <p:cNvSpPr>
                <a:spLocks noChangeArrowheads="1"/>
              </p:cNvSpPr>
              <p:nvPr/>
            </p:nvSpPr>
            <p:spPr bwMode="auto">
              <a:xfrm>
                <a:off x="5886450"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2" name="Freeform 22">
                <a:extLst>
                  <a:ext uri="{FF2B5EF4-FFF2-40B4-BE49-F238E27FC236}">
                    <a16:creationId xmlns:a16="http://schemas.microsoft.com/office/drawing/2014/main" id="{55159620-DA46-744A-BA1B-156B01BD56FF}"/>
                  </a:ext>
                </a:extLst>
              </p:cNvPr>
              <p:cNvSpPr>
                <a:spLocks noChangeArrowheads="1"/>
              </p:cNvSpPr>
              <p:nvPr/>
            </p:nvSpPr>
            <p:spPr bwMode="auto">
              <a:xfrm>
                <a:off x="6350000" y="5665788"/>
                <a:ext cx="541338" cy="322262"/>
              </a:xfrm>
              <a:custGeom>
                <a:avLst/>
                <a:gdLst>
                  <a:gd name="T0" fmla="*/ 270489 w 1503"/>
                  <a:gd name="T1" fmla="*/ 0 h 895"/>
                  <a:gd name="T2" fmla="*/ 270489 w 1503"/>
                  <a:gd name="T3" fmla="*/ 0 h 895"/>
                  <a:gd name="T4" fmla="*/ 0 w 1503"/>
                  <a:gd name="T5" fmla="*/ 97219 h 895"/>
                  <a:gd name="T6" fmla="*/ 0 w 1503"/>
                  <a:gd name="T7" fmla="*/ 97219 h 895"/>
                  <a:gd name="T8" fmla="*/ 270489 w 1503"/>
                  <a:gd name="T9" fmla="*/ 321902 h 895"/>
                  <a:gd name="T10" fmla="*/ 270489 w 1503"/>
                  <a:gd name="T11" fmla="*/ 321902 h 895"/>
                  <a:gd name="T12" fmla="*/ 540978 w 1503"/>
                  <a:gd name="T13" fmla="*/ 97219 h 895"/>
                  <a:gd name="T14" fmla="*/ 540978 w 1503"/>
                  <a:gd name="T15" fmla="*/ 97219 h 895"/>
                  <a:gd name="T16" fmla="*/ 270489 w 1503"/>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3" h="895">
                    <a:moveTo>
                      <a:pt x="751" y="0"/>
                    </a:moveTo>
                    <a:lnTo>
                      <a:pt x="751" y="0"/>
                    </a:lnTo>
                    <a:cubicBezTo>
                      <a:pt x="466" y="0"/>
                      <a:pt x="204" y="102"/>
                      <a:pt x="0" y="270"/>
                    </a:cubicBezTo>
                    <a:cubicBezTo>
                      <a:pt x="112" y="634"/>
                      <a:pt x="406" y="894"/>
                      <a:pt x="751" y="894"/>
                    </a:cubicBezTo>
                    <a:cubicBezTo>
                      <a:pt x="1097" y="894"/>
                      <a:pt x="1391" y="634"/>
                      <a:pt x="1502" y="270"/>
                    </a:cubicBezTo>
                    <a:cubicBezTo>
                      <a:pt x="1298" y="102"/>
                      <a:pt x="1037" y="0"/>
                      <a:pt x="75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3" name="Freeform 24">
                <a:extLst>
                  <a:ext uri="{FF2B5EF4-FFF2-40B4-BE49-F238E27FC236}">
                    <a16:creationId xmlns:a16="http://schemas.microsoft.com/office/drawing/2014/main" id="{248137ED-2C64-E246-8BCE-73909170ACA5}"/>
                  </a:ext>
                </a:extLst>
              </p:cNvPr>
              <p:cNvSpPr>
                <a:spLocks noChangeArrowheads="1"/>
              </p:cNvSpPr>
              <p:nvPr/>
            </p:nvSpPr>
            <p:spPr bwMode="auto">
              <a:xfrm>
                <a:off x="6492875" y="5381625"/>
                <a:ext cx="255588" cy="255588"/>
              </a:xfrm>
              <a:custGeom>
                <a:avLst/>
                <a:gdLst>
                  <a:gd name="T0" fmla="*/ 255229 w 711"/>
                  <a:gd name="T1" fmla="*/ 127614 h 711"/>
                  <a:gd name="T2" fmla="*/ 255229 w 711"/>
                  <a:gd name="T3" fmla="*/ 127614 h 711"/>
                  <a:gd name="T4" fmla="*/ 127614 w 711"/>
                  <a:gd name="T5" fmla="*/ 255229 h 711"/>
                  <a:gd name="T6" fmla="*/ 127614 w 711"/>
                  <a:gd name="T7" fmla="*/ 255229 h 711"/>
                  <a:gd name="T8" fmla="*/ 0 w 711"/>
                  <a:gd name="T9" fmla="*/ 127614 h 711"/>
                  <a:gd name="T10" fmla="*/ 0 w 711"/>
                  <a:gd name="T11" fmla="*/ 127614 h 711"/>
                  <a:gd name="T12" fmla="*/ 127614 w 711"/>
                  <a:gd name="T13" fmla="*/ 0 h 711"/>
                  <a:gd name="T14" fmla="*/ 127614 w 711"/>
                  <a:gd name="T15" fmla="*/ 0 h 711"/>
                  <a:gd name="T16" fmla="*/ 255229 w 711"/>
                  <a:gd name="T17" fmla="*/ 127614 h 7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1" h="711">
                    <a:moveTo>
                      <a:pt x="710" y="355"/>
                    </a:moveTo>
                    <a:lnTo>
                      <a:pt x="710" y="355"/>
                    </a:lnTo>
                    <a:cubicBezTo>
                      <a:pt x="710" y="552"/>
                      <a:pt x="551" y="710"/>
                      <a:pt x="355" y="710"/>
                    </a:cubicBezTo>
                    <a:cubicBezTo>
                      <a:pt x="159" y="710"/>
                      <a:pt x="0" y="552"/>
                      <a:pt x="0" y="355"/>
                    </a:cubicBezTo>
                    <a:cubicBezTo>
                      <a:pt x="0" y="159"/>
                      <a:pt x="159" y="0"/>
                      <a:pt x="355" y="0"/>
                    </a:cubicBezTo>
                    <a:cubicBezTo>
                      <a:pt x="551" y="0"/>
                      <a:pt x="710" y="159"/>
                      <a:pt x="710" y="3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4" name="Freeform 28">
                <a:extLst>
                  <a:ext uri="{FF2B5EF4-FFF2-40B4-BE49-F238E27FC236}">
                    <a16:creationId xmlns:a16="http://schemas.microsoft.com/office/drawing/2014/main" id="{58A554C6-E967-A04E-AA8F-56475D6D5D94}"/>
                  </a:ext>
                </a:extLst>
              </p:cNvPr>
              <p:cNvSpPr>
                <a:spLocks noChangeArrowheads="1"/>
              </p:cNvSpPr>
              <p:nvPr/>
            </p:nvSpPr>
            <p:spPr bwMode="auto">
              <a:xfrm>
                <a:off x="7432675" y="5230813"/>
                <a:ext cx="180975" cy="180975"/>
              </a:xfrm>
              <a:custGeom>
                <a:avLst/>
                <a:gdLst>
                  <a:gd name="T0" fmla="*/ 0 w 502"/>
                  <a:gd name="T1" fmla="*/ 0 h 501"/>
                  <a:gd name="T2" fmla="*/ 180614 w 502"/>
                  <a:gd name="T3" fmla="*/ 180614 h 501"/>
                  <a:gd name="T4" fmla="*/ 180614 w 502"/>
                  <a:gd name="T5" fmla="*/ 0 h 501"/>
                  <a:gd name="T6" fmla="*/ 0 w 502"/>
                  <a:gd name="T7" fmla="*/ 0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1">
                    <a:moveTo>
                      <a:pt x="0" y="0"/>
                    </a:moveTo>
                    <a:lnTo>
                      <a:pt x="501" y="500"/>
                    </a:lnTo>
                    <a:lnTo>
                      <a:pt x="50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32" name="Freeform 29">
              <a:extLst>
                <a:ext uri="{FF2B5EF4-FFF2-40B4-BE49-F238E27FC236}">
                  <a16:creationId xmlns:a16="http://schemas.microsoft.com/office/drawing/2014/main" id="{DD2A4BFE-A761-1B49-AE37-FADC57103987}"/>
                </a:ext>
              </a:extLst>
            </p:cNvPr>
            <p:cNvSpPr>
              <a:spLocks noChangeArrowheads="1"/>
            </p:cNvSpPr>
            <p:nvPr/>
          </p:nvSpPr>
          <p:spPr bwMode="auto">
            <a:xfrm>
              <a:off x="2025296" y="4520720"/>
              <a:ext cx="993704" cy="1005226"/>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6">
                <a:lumMod val="75000"/>
              </a:schemeClr>
            </a:solidFill>
            <a:ln>
              <a:noFill/>
            </a:ln>
            <a:effectLst/>
          </p:spPr>
          <p:txBody>
            <a:bodyPr wrap="none" anchor="ctr"/>
            <a:lstStyle/>
            <a:p>
              <a:endParaRPr lang="es-ES_tradnl" sz="1633"/>
            </a:p>
          </p:txBody>
        </p:sp>
        <p:sp>
          <p:nvSpPr>
            <p:cNvPr id="33" name="Freeform 30">
              <a:extLst>
                <a:ext uri="{FF2B5EF4-FFF2-40B4-BE49-F238E27FC236}">
                  <a16:creationId xmlns:a16="http://schemas.microsoft.com/office/drawing/2014/main" id="{B836FBB6-1373-B945-9AC8-FC5ECA1727B0}"/>
                </a:ext>
              </a:extLst>
            </p:cNvPr>
            <p:cNvSpPr>
              <a:spLocks noChangeArrowheads="1"/>
            </p:cNvSpPr>
            <p:nvPr/>
          </p:nvSpPr>
          <p:spPr bwMode="auto">
            <a:xfrm>
              <a:off x="0" y="5148540"/>
              <a:ext cx="1751224" cy="1709460"/>
            </a:xfrm>
            <a:custGeom>
              <a:avLst/>
              <a:gdLst>
                <a:gd name="T0" fmla="*/ 1748198 w 5361"/>
                <a:gd name="T1" fmla="*/ 1076676 h 5233"/>
                <a:gd name="T2" fmla="*/ 1662139 w 5361"/>
                <a:gd name="T3" fmla="*/ 1002857 h 5233"/>
                <a:gd name="T4" fmla="*/ 1669701 w 5361"/>
                <a:gd name="T5" fmla="*/ 897710 h 5233"/>
                <a:gd name="T6" fmla="*/ 1677982 w 5361"/>
                <a:gd name="T7" fmla="*/ 759435 h 5233"/>
                <a:gd name="T8" fmla="*/ 1858744 w 5361"/>
                <a:gd name="T9" fmla="*/ 636283 h 5233"/>
                <a:gd name="T10" fmla="*/ 1785647 w 5361"/>
                <a:gd name="T11" fmla="*/ 476762 h 5233"/>
                <a:gd name="T12" fmla="*/ 1797530 w 5361"/>
                <a:gd name="T13" fmla="*/ 432471 h 5233"/>
                <a:gd name="T14" fmla="*/ 1909515 w 5361"/>
                <a:gd name="T15" fmla="*/ 561384 h 5233"/>
                <a:gd name="T16" fmla="*/ 1865225 w 5361"/>
                <a:gd name="T17" fmla="*/ 726306 h 5233"/>
                <a:gd name="T18" fmla="*/ 1734875 w 5361"/>
                <a:gd name="T19" fmla="*/ 897710 h 5233"/>
                <a:gd name="T20" fmla="*/ 1780966 w 5361"/>
                <a:gd name="T21" fmla="*/ 1020141 h 5233"/>
                <a:gd name="T22" fmla="*/ 1792489 w 5361"/>
                <a:gd name="T23" fmla="*/ 1064433 h 5233"/>
                <a:gd name="T24" fmla="*/ 965020 w 5361"/>
                <a:gd name="T25" fmla="*/ 598473 h 5233"/>
                <a:gd name="T26" fmla="*/ 965020 w 5361"/>
                <a:gd name="T27" fmla="*/ 1196587 h 5233"/>
                <a:gd name="T28" fmla="*/ 1263888 w 5361"/>
                <a:gd name="T29" fmla="*/ 897710 h 5233"/>
                <a:gd name="T30" fmla="*/ 965020 w 5361"/>
                <a:gd name="T31" fmla="*/ 1261763 h 5233"/>
                <a:gd name="T32" fmla="*/ 965020 w 5361"/>
                <a:gd name="T33" fmla="*/ 533297 h 5233"/>
                <a:gd name="T34" fmla="*/ 1329063 w 5361"/>
                <a:gd name="T35" fmla="*/ 897710 h 5233"/>
                <a:gd name="T36" fmla="*/ 784259 w 5361"/>
                <a:gd name="T37" fmla="*/ 1884003 h 5233"/>
                <a:gd name="T38" fmla="*/ 662911 w 5361"/>
                <a:gd name="T39" fmla="*/ 1606012 h 5233"/>
                <a:gd name="T40" fmla="*/ 366564 w 5361"/>
                <a:gd name="T41" fmla="*/ 1591968 h 5233"/>
                <a:gd name="T42" fmla="*/ 275103 w 5361"/>
                <a:gd name="T43" fmla="*/ 1603851 h 5233"/>
                <a:gd name="T44" fmla="*/ 20165 w 5361"/>
                <a:gd name="T45" fmla="*/ 1234396 h 5233"/>
                <a:gd name="T46" fmla="*/ 64455 w 5361"/>
                <a:gd name="T47" fmla="*/ 1068754 h 5233"/>
                <a:gd name="T48" fmla="*/ 194804 w 5361"/>
                <a:gd name="T49" fmla="*/ 897710 h 5233"/>
                <a:gd name="T50" fmla="*/ 64815 w 5361"/>
                <a:gd name="T51" fmla="*/ 726306 h 5233"/>
                <a:gd name="T52" fmla="*/ 8642 w 5361"/>
                <a:gd name="T53" fmla="*/ 652847 h 5233"/>
                <a:gd name="T54" fmla="*/ 201286 w 5361"/>
                <a:gd name="T55" fmla="*/ 247744 h 5233"/>
                <a:gd name="T56" fmla="*/ 366564 w 5361"/>
                <a:gd name="T57" fmla="*/ 203452 h 5233"/>
                <a:gd name="T58" fmla="*/ 662911 w 5361"/>
                <a:gd name="T59" fmla="*/ 189409 h 5233"/>
                <a:gd name="T60" fmla="*/ 695679 w 5361"/>
                <a:gd name="T61" fmla="*/ 0 h 5233"/>
                <a:gd name="T62" fmla="*/ 728086 w 5361"/>
                <a:gd name="T63" fmla="*/ 211014 h 5233"/>
                <a:gd name="T64" fmla="*/ 707561 w 5361"/>
                <a:gd name="T65" fmla="*/ 241262 h 5233"/>
                <a:gd name="T66" fmla="*/ 488991 w 5361"/>
                <a:gd name="T67" fmla="*/ 349290 h 5233"/>
                <a:gd name="T68" fmla="*/ 291666 w 5361"/>
                <a:gd name="T69" fmla="*/ 254225 h 5233"/>
                <a:gd name="T70" fmla="*/ 76697 w 5361"/>
                <a:gd name="T71" fmla="*/ 593792 h 5233"/>
                <a:gd name="T72" fmla="*/ 71296 w 5361"/>
                <a:gd name="T73" fmla="*/ 636283 h 5233"/>
                <a:gd name="T74" fmla="*/ 252057 w 5361"/>
                <a:gd name="T75" fmla="*/ 759435 h 5233"/>
                <a:gd name="T76" fmla="*/ 259979 w 5361"/>
                <a:gd name="T77" fmla="*/ 897710 h 5233"/>
                <a:gd name="T78" fmla="*/ 267901 w 5361"/>
                <a:gd name="T79" fmla="*/ 1002857 h 5233"/>
                <a:gd name="T80" fmla="*/ 96862 w 5361"/>
                <a:gd name="T81" fmla="*/ 1125288 h 5233"/>
                <a:gd name="T82" fmla="*/ 76697 w 5361"/>
                <a:gd name="T83" fmla="*/ 1201628 h 5233"/>
                <a:gd name="T84" fmla="*/ 291666 w 5361"/>
                <a:gd name="T85" fmla="*/ 1540835 h 5233"/>
                <a:gd name="T86" fmla="*/ 488991 w 5361"/>
                <a:gd name="T87" fmla="*/ 1445771 h 5233"/>
                <a:gd name="T88" fmla="*/ 525720 w 5361"/>
                <a:gd name="T89" fmla="*/ 1448651 h 5233"/>
                <a:gd name="T90" fmla="*/ 728086 w 5361"/>
                <a:gd name="T91" fmla="*/ 1584406 h 5233"/>
                <a:gd name="T92" fmla="*/ 784259 w 5361"/>
                <a:gd name="T93" fmla="*/ 1818826 h 5233"/>
                <a:gd name="T94" fmla="*/ 1201954 w 5361"/>
                <a:gd name="T95" fmla="*/ 1763012 h 5233"/>
                <a:gd name="T96" fmla="*/ 1222479 w 5361"/>
                <a:gd name="T97" fmla="*/ 1553798 h 5233"/>
                <a:gd name="T98" fmla="*/ 1404320 w 5361"/>
                <a:gd name="T99" fmla="*/ 1448651 h 5233"/>
                <a:gd name="T100" fmla="*/ 1595884 w 5361"/>
                <a:gd name="T101" fmla="*/ 1535434 h 5233"/>
                <a:gd name="T102" fmla="*/ 1744238 w 5361"/>
                <a:gd name="T103" fmla="*/ 1391037 h 5233"/>
                <a:gd name="T104" fmla="*/ 1800410 w 5361"/>
                <a:gd name="T105" fmla="*/ 1423085 h 5233"/>
                <a:gd name="T106" fmla="*/ 1563116 w 5361"/>
                <a:gd name="T107" fmla="*/ 1591968 h 5233"/>
                <a:gd name="T108" fmla="*/ 1266769 w 5361"/>
                <a:gd name="T109" fmla="*/ 1606012 h 5233"/>
                <a:gd name="T110" fmla="*/ 1145781 w 5361"/>
                <a:gd name="T111" fmla="*/ 1884003 h 52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361" h="5233">
                  <a:moveTo>
                    <a:pt x="4901" y="3002"/>
                  </a:moveTo>
                  <a:lnTo>
                    <a:pt x="4901" y="3002"/>
                  </a:lnTo>
                  <a:cubicBezTo>
                    <a:pt x="4885" y="3002"/>
                    <a:pt x="4869" y="2998"/>
                    <a:pt x="4855" y="2990"/>
                  </a:cubicBezTo>
                  <a:lnTo>
                    <a:pt x="4660" y="2876"/>
                  </a:lnTo>
                  <a:cubicBezTo>
                    <a:pt x="4627" y="2858"/>
                    <a:pt x="4610" y="2822"/>
                    <a:pt x="4616" y="2785"/>
                  </a:cubicBezTo>
                  <a:cubicBezTo>
                    <a:pt x="4630" y="2689"/>
                    <a:pt x="4637" y="2591"/>
                    <a:pt x="4637" y="2493"/>
                  </a:cubicBezTo>
                  <a:cubicBezTo>
                    <a:pt x="4637" y="2396"/>
                    <a:pt x="4630" y="2297"/>
                    <a:pt x="4616" y="2201"/>
                  </a:cubicBezTo>
                  <a:cubicBezTo>
                    <a:pt x="4610" y="2164"/>
                    <a:pt x="4627" y="2128"/>
                    <a:pt x="4660" y="2109"/>
                  </a:cubicBezTo>
                  <a:lnTo>
                    <a:pt x="5089" y="1861"/>
                  </a:lnTo>
                  <a:cubicBezTo>
                    <a:pt x="5126" y="1841"/>
                    <a:pt x="5151" y="1807"/>
                    <a:pt x="5162" y="1767"/>
                  </a:cubicBezTo>
                  <a:cubicBezTo>
                    <a:pt x="5172" y="1727"/>
                    <a:pt x="5167" y="1684"/>
                    <a:pt x="5147" y="1649"/>
                  </a:cubicBezTo>
                  <a:lnTo>
                    <a:pt x="4959" y="1324"/>
                  </a:lnTo>
                  <a:cubicBezTo>
                    <a:pt x="4934" y="1281"/>
                    <a:pt x="4949" y="1225"/>
                    <a:pt x="4992" y="1201"/>
                  </a:cubicBezTo>
                  <a:cubicBezTo>
                    <a:pt x="5036" y="1176"/>
                    <a:pt x="5091" y="1190"/>
                    <a:pt x="5116" y="1234"/>
                  </a:cubicBezTo>
                  <a:lnTo>
                    <a:pt x="5303" y="1559"/>
                  </a:lnTo>
                  <a:cubicBezTo>
                    <a:pt x="5348" y="1636"/>
                    <a:pt x="5360" y="1727"/>
                    <a:pt x="5336" y="1813"/>
                  </a:cubicBezTo>
                  <a:cubicBezTo>
                    <a:pt x="5313" y="1900"/>
                    <a:pt x="5258" y="1973"/>
                    <a:pt x="5180" y="2017"/>
                  </a:cubicBezTo>
                  <a:lnTo>
                    <a:pt x="4802" y="2236"/>
                  </a:lnTo>
                  <a:cubicBezTo>
                    <a:pt x="4813" y="2321"/>
                    <a:pt x="4818" y="2407"/>
                    <a:pt x="4818" y="2493"/>
                  </a:cubicBezTo>
                  <a:cubicBezTo>
                    <a:pt x="4818" y="2579"/>
                    <a:pt x="4813" y="2665"/>
                    <a:pt x="4802" y="2750"/>
                  </a:cubicBezTo>
                  <a:lnTo>
                    <a:pt x="4946" y="2833"/>
                  </a:lnTo>
                  <a:cubicBezTo>
                    <a:pt x="4989" y="2858"/>
                    <a:pt x="5004" y="2914"/>
                    <a:pt x="4978" y="2956"/>
                  </a:cubicBezTo>
                  <a:cubicBezTo>
                    <a:pt x="4962" y="2986"/>
                    <a:pt x="4932" y="3002"/>
                    <a:pt x="4901" y="3002"/>
                  </a:cubicBezTo>
                  <a:close/>
                  <a:moveTo>
                    <a:pt x="2680" y="1662"/>
                  </a:moveTo>
                  <a:lnTo>
                    <a:pt x="2680" y="1662"/>
                  </a:lnTo>
                  <a:cubicBezTo>
                    <a:pt x="2222" y="1662"/>
                    <a:pt x="1849" y="2035"/>
                    <a:pt x="1849" y="2493"/>
                  </a:cubicBezTo>
                  <a:cubicBezTo>
                    <a:pt x="1849" y="2951"/>
                    <a:pt x="2222" y="3323"/>
                    <a:pt x="2680" y="3323"/>
                  </a:cubicBezTo>
                  <a:cubicBezTo>
                    <a:pt x="3138" y="3323"/>
                    <a:pt x="3510" y="2951"/>
                    <a:pt x="3510" y="2493"/>
                  </a:cubicBezTo>
                  <a:cubicBezTo>
                    <a:pt x="3510" y="2035"/>
                    <a:pt x="3138" y="1662"/>
                    <a:pt x="2680" y="1662"/>
                  </a:cubicBezTo>
                  <a:close/>
                  <a:moveTo>
                    <a:pt x="2680" y="3504"/>
                  </a:moveTo>
                  <a:lnTo>
                    <a:pt x="2680" y="3504"/>
                  </a:lnTo>
                  <a:cubicBezTo>
                    <a:pt x="2122" y="3504"/>
                    <a:pt x="1668" y="3051"/>
                    <a:pt x="1668" y="2493"/>
                  </a:cubicBezTo>
                  <a:cubicBezTo>
                    <a:pt x="1668" y="1935"/>
                    <a:pt x="2122" y="1481"/>
                    <a:pt x="2680" y="1481"/>
                  </a:cubicBezTo>
                  <a:cubicBezTo>
                    <a:pt x="3237" y="1481"/>
                    <a:pt x="3691" y="1935"/>
                    <a:pt x="3691" y="2493"/>
                  </a:cubicBezTo>
                  <a:cubicBezTo>
                    <a:pt x="3691" y="3051"/>
                    <a:pt x="3237" y="3504"/>
                    <a:pt x="2680" y="3504"/>
                  </a:cubicBezTo>
                  <a:close/>
                  <a:moveTo>
                    <a:pt x="3182" y="5232"/>
                  </a:moveTo>
                  <a:lnTo>
                    <a:pt x="2178" y="5232"/>
                  </a:lnTo>
                  <a:cubicBezTo>
                    <a:pt x="1992" y="5232"/>
                    <a:pt x="1841" y="5081"/>
                    <a:pt x="1841" y="4896"/>
                  </a:cubicBezTo>
                  <a:lnTo>
                    <a:pt x="1841" y="4460"/>
                  </a:lnTo>
                  <a:cubicBezTo>
                    <a:pt x="1683" y="4393"/>
                    <a:pt x="1533" y="4306"/>
                    <a:pt x="1395" y="4203"/>
                  </a:cubicBezTo>
                  <a:lnTo>
                    <a:pt x="1018" y="4421"/>
                  </a:lnTo>
                  <a:cubicBezTo>
                    <a:pt x="941" y="4465"/>
                    <a:pt x="850" y="4477"/>
                    <a:pt x="764" y="4454"/>
                  </a:cubicBezTo>
                  <a:cubicBezTo>
                    <a:pt x="676" y="4431"/>
                    <a:pt x="604" y="4375"/>
                    <a:pt x="559" y="4298"/>
                  </a:cubicBezTo>
                  <a:lnTo>
                    <a:pt x="56" y="3428"/>
                  </a:lnTo>
                  <a:cubicBezTo>
                    <a:pt x="12" y="3350"/>
                    <a:pt x="0" y="3259"/>
                    <a:pt x="23" y="3173"/>
                  </a:cubicBezTo>
                  <a:cubicBezTo>
                    <a:pt x="46" y="3086"/>
                    <a:pt x="102" y="3013"/>
                    <a:pt x="179" y="2968"/>
                  </a:cubicBezTo>
                  <a:lnTo>
                    <a:pt x="557" y="2750"/>
                  </a:lnTo>
                  <a:cubicBezTo>
                    <a:pt x="547" y="2664"/>
                    <a:pt x="541" y="2578"/>
                    <a:pt x="541" y="2493"/>
                  </a:cubicBezTo>
                  <a:cubicBezTo>
                    <a:pt x="541" y="2407"/>
                    <a:pt x="547" y="2321"/>
                    <a:pt x="557" y="2236"/>
                  </a:cubicBezTo>
                  <a:lnTo>
                    <a:pt x="180" y="2017"/>
                  </a:lnTo>
                  <a:cubicBezTo>
                    <a:pt x="102" y="1973"/>
                    <a:pt x="46" y="1900"/>
                    <a:pt x="24" y="1813"/>
                  </a:cubicBezTo>
                  <a:cubicBezTo>
                    <a:pt x="0" y="1727"/>
                    <a:pt x="12" y="1636"/>
                    <a:pt x="56" y="1559"/>
                  </a:cubicBezTo>
                  <a:lnTo>
                    <a:pt x="559" y="688"/>
                  </a:lnTo>
                  <a:cubicBezTo>
                    <a:pt x="604" y="611"/>
                    <a:pt x="676" y="555"/>
                    <a:pt x="763" y="532"/>
                  </a:cubicBezTo>
                  <a:cubicBezTo>
                    <a:pt x="850" y="508"/>
                    <a:pt x="940" y="521"/>
                    <a:pt x="1018" y="565"/>
                  </a:cubicBezTo>
                  <a:lnTo>
                    <a:pt x="1396" y="783"/>
                  </a:lnTo>
                  <a:cubicBezTo>
                    <a:pt x="1533" y="679"/>
                    <a:pt x="1683" y="593"/>
                    <a:pt x="1841" y="526"/>
                  </a:cubicBezTo>
                  <a:lnTo>
                    <a:pt x="1841" y="90"/>
                  </a:lnTo>
                  <a:cubicBezTo>
                    <a:pt x="1841" y="40"/>
                    <a:pt x="1882" y="0"/>
                    <a:pt x="1932" y="0"/>
                  </a:cubicBezTo>
                  <a:cubicBezTo>
                    <a:pt x="1981" y="0"/>
                    <a:pt x="2022" y="40"/>
                    <a:pt x="2022" y="90"/>
                  </a:cubicBezTo>
                  <a:lnTo>
                    <a:pt x="2022" y="586"/>
                  </a:lnTo>
                  <a:cubicBezTo>
                    <a:pt x="2022" y="624"/>
                    <a:pt x="1999" y="657"/>
                    <a:pt x="1965" y="670"/>
                  </a:cubicBezTo>
                  <a:cubicBezTo>
                    <a:pt x="1783" y="742"/>
                    <a:pt x="1613" y="840"/>
                    <a:pt x="1460" y="962"/>
                  </a:cubicBezTo>
                  <a:cubicBezTo>
                    <a:pt x="1431" y="986"/>
                    <a:pt x="1390" y="989"/>
                    <a:pt x="1358" y="970"/>
                  </a:cubicBezTo>
                  <a:lnTo>
                    <a:pt x="927" y="722"/>
                  </a:lnTo>
                  <a:cubicBezTo>
                    <a:pt x="892" y="701"/>
                    <a:pt x="850" y="696"/>
                    <a:pt x="810" y="706"/>
                  </a:cubicBezTo>
                  <a:cubicBezTo>
                    <a:pt x="769" y="717"/>
                    <a:pt x="736" y="743"/>
                    <a:pt x="715" y="779"/>
                  </a:cubicBezTo>
                  <a:lnTo>
                    <a:pt x="213" y="1649"/>
                  </a:lnTo>
                  <a:cubicBezTo>
                    <a:pt x="193" y="1685"/>
                    <a:pt x="187" y="1727"/>
                    <a:pt x="198" y="1767"/>
                  </a:cubicBezTo>
                  <a:cubicBezTo>
                    <a:pt x="208" y="1807"/>
                    <a:pt x="234" y="1841"/>
                    <a:pt x="270" y="1861"/>
                  </a:cubicBezTo>
                  <a:lnTo>
                    <a:pt x="700" y="2109"/>
                  </a:lnTo>
                  <a:cubicBezTo>
                    <a:pt x="732" y="2128"/>
                    <a:pt x="749" y="2164"/>
                    <a:pt x="744" y="2201"/>
                  </a:cubicBezTo>
                  <a:cubicBezTo>
                    <a:pt x="729" y="2298"/>
                    <a:pt x="722" y="2396"/>
                    <a:pt x="722" y="2493"/>
                  </a:cubicBezTo>
                  <a:cubicBezTo>
                    <a:pt x="722" y="2590"/>
                    <a:pt x="729" y="2688"/>
                    <a:pt x="744" y="2785"/>
                  </a:cubicBezTo>
                  <a:cubicBezTo>
                    <a:pt x="749" y="2822"/>
                    <a:pt x="732" y="2858"/>
                    <a:pt x="700" y="2876"/>
                  </a:cubicBezTo>
                  <a:lnTo>
                    <a:pt x="269" y="3125"/>
                  </a:lnTo>
                  <a:cubicBezTo>
                    <a:pt x="234" y="3146"/>
                    <a:pt x="208" y="3179"/>
                    <a:pt x="198" y="3219"/>
                  </a:cubicBezTo>
                  <a:cubicBezTo>
                    <a:pt x="187" y="3259"/>
                    <a:pt x="193" y="3301"/>
                    <a:pt x="213" y="3337"/>
                  </a:cubicBezTo>
                  <a:lnTo>
                    <a:pt x="715" y="4208"/>
                  </a:lnTo>
                  <a:cubicBezTo>
                    <a:pt x="736" y="4243"/>
                    <a:pt x="769" y="4269"/>
                    <a:pt x="810" y="4279"/>
                  </a:cubicBezTo>
                  <a:cubicBezTo>
                    <a:pt x="850" y="4290"/>
                    <a:pt x="892" y="4284"/>
                    <a:pt x="927" y="4264"/>
                  </a:cubicBezTo>
                  <a:lnTo>
                    <a:pt x="1358" y="4015"/>
                  </a:lnTo>
                  <a:cubicBezTo>
                    <a:pt x="1390" y="3997"/>
                    <a:pt x="1431" y="4000"/>
                    <a:pt x="1460" y="4023"/>
                  </a:cubicBezTo>
                  <a:cubicBezTo>
                    <a:pt x="1612" y="4145"/>
                    <a:pt x="1782" y="4244"/>
                    <a:pt x="1965" y="4315"/>
                  </a:cubicBezTo>
                  <a:cubicBezTo>
                    <a:pt x="1999" y="4329"/>
                    <a:pt x="2022" y="4362"/>
                    <a:pt x="2022" y="4400"/>
                  </a:cubicBezTo>
                  <a:lnTo>
                    <a:pt x="2022" y="4896"/>
                  </a:lnTo>
                  <a:cubicBezTo>
                    <a:pt x="2022" y="4982"/>
                    <a:pt x="2092" y="5051"/>
                    <a:pt x="2178" y="5051"/>
                  </a:cubicBezTo>
                  <a:lnTo>
                    <a:pt x="3182" y="5051"/>
                  </a:lnTo>
                  <a:cubicBezTo>
                    <a:pt x="3268" y="5051"/>
                    <a:pt x="3338" y="4982"/>
                    <a:pt x="3338" y="4896"/>
                  </a:cubicBezTo>
                  <a:lnTo>
                    <a:pt x="3338" y="4400"/>
                  </a:lnTo>
                  <a:cubicBezTo>
                    <a:pt x="3338" y="4362"/>
                    <a:pt x="3360" y="4329"/>
                    <a:pt x="3395" y="4315"/>
                  </a:cubicBezTo>
                  <a:cubicBezTo>
                    <a:pt x="3577" y="4244"/>
                    <a:pt x="3747" y="4146"/>
                    <a:pt x="3900" y="4023"/>
                  </a:cubicBezTo>
                  <a:cubicBezTo>
                    <a:pt x="3929" y="4000"/>
                    <a:pt x="3970" y="3997"/>
                    <a:pt x="4001" y="4015"/>
                  </a:cubicBezTo>
                  <a:lnTo>
                    <a:pt x="4432" y="4264"/>
                  </a:lnTo>
                  <a:cubicBezTo>
                    <a:pt x="4506" y="4307"/>
                    <a:pt x="4602" y="4282"/>
                    <a:pt x="4644" y="4207"/>
                  </a:cubicBezTo>
                  <a:lnTo>
                    <a:pt x="4844" y="3863"/>
                  </a:lnTo>
                  <a:cubicBezTo>
                    <a:pt x="4868" y="3819"/>
                    <a:pt x="4923" y="3805"/>
                    <a:pt x="4967" y="3829"/>
                  </a:cubicBezTo>
                  <a:cubicBezTo>
                    <a:pt x="5010" y="3855"/>
                    <a:pt x="5025" y="3910"/>
                    <a:pt x="5000" y="3952"/>
                  </a:cubicBezTo>
                  <a:lnTo>
                    <a:pt x="4801" y="4298"/>
                  </a:lnTo>
                  <a:cubicBezTo>
                    <a:pt x="4708" y="4458"/>
                    <a:pt x="4502" y="4514"/>
                    <a:pt x="4341" y="4421"/>
                  </a:cubicBezTo>
                  <a:lnTo>
                    <a:pt x="3964" y="4203"/>
                  </a:lnTo>
                  <a:cubicBezTo>
                    <a:pt x="3826" y="4306"/>
                    <a:pt x="3677" y="4393"/>
                    <a:pt x="3518" y="4460"/>
                  </a:cubicBezTo>
                  <a:lnTo>
                    <a:pt x="3518" y="4896"/>
                  </a:lnTo>
                  <a:cubicBezTo>
                    <a:pt x="3518" y="5081"/>
                    <a:pt x="3368" y="5232"/>
                    <a:pt x="3182" y="5232"/>
                  </a:cubicBezTo>
                  <a:close/>
                </a:path>
              </a:pathLst>
            </a:custGeom>
            <a:solidFill>
              <a:schemeClr val="accent1">
                <a:lumMod val="75000"/>
              </a:schemeClr>
            </a:solidFill>
            <a:ln>
              <a:noFill/>
            </a:ln>
            <a:effectLst/>
          </p:spPr>
          <p:txBody>
            <a:bodyPr wrap="none" anchor="ctr"/>
            <a:lstStyle/>
            <a:p>
              <a:endParaRPr lang="es-ES_tradnl" sz="1633"/>
            </a:p>
          </p:txBody>
        </p:sp>
        <p:grpSp>
          <p:nvGrpSpPr>
            <p:cNvPr id="34" name="Group 6">
              <a:extLst>
                <a:ext uri="{FF2B5EF4-FFF2-40B4-BE49-F238E27FC236}">
                  <a16:creationId xmlns:a16="http://schemas.microsoft.com/office/drawing/2014/main" id="{C74A9B00-CFAB-6F4D-AFD5-A718B137B2B2}"/>
                </a:ext>
              </a:extLst>
            </p:cNvPr>
            <p:cNvGrpSpPr>
              <a:grpSpLocks/>
            </p:cNvGrpSpPr>
            <p:nvPr/>
          </p:nvGrpSpPr>
          <p:grpSpPr bwMode="auto">
            <a:xfrm rot="19964076">
              <a:off x="-1371198" y="1551348"/>
              <a:ext cx="1666254" cy="2151586"/>
              <a:chOff x="3309938" y="4121150"/>
              <a:chExt cx="1836737" cy="2371725"/>
            </a:xfrm>
            <a:solidFill>
              <a:schemeClr val="accent6">
                <a:lumMod val="75000"/>
              </a:schemeClr>
            </a:solidFill>
          </p:grpSpPr>
          <p:sp>
            <p:nvSpPr>
              <p:cNvPr id="68" name="Freeform 1">
                <a:extLst>
                  <a:ext uri="{FF2B5EF4-FFF2-40B4-BE49-F238E27FC236}">
                    <a16:creationId xmlns:a16="http://schemas.microsoft.com/office/drawing/2014/main" id="{EB1CEF9A-4957-5B4F-B74F-707FB58B8DBA}"/>
                  </a:ext>
                </a:extLst>
              </p:cNvPr>
              <p:cNvSpPr>
                <a:spLocks noChangeArrowheads="1"/>
              </p:cNvSpPr>
              <p:nvPr/>
            </p:nvSpPr>
            <p:spPr bwMode="auto">
              <a:xfrm>
                <a:off x="4108450" y="5248275"/>
                <a:ext cx="290513" cy="741363"/>
              </a:xfrm>
              <a:custGeom>
                <a:avLst/>
                <a:gdLst>
                  <a:gd name="T0" fmla="*/ 175099 w 808"/>
                  <a:gd name="T1" fmla="*/ 51798 h 2061"/>
                  <a:gd name="T2" fmla="*/ 175099 w 808"/>
                  <a:gd name="T3" fmla="*/ 51798 h 2061"/>
                  <a:gd name="T4" fmla="*/ 289075 w 808"/>
                  <a:gd name="T5" fmla="*/ 210431 h 2061"/>
                  <a:gd name="T6" fmla="*/ 289075 w 808"/>
                  <a:gd name="T7" fmla="*/ 227697 h 2061"/>
                  <a:gd name="T8" fmla="*/ 221840 w 808"/>
                  <a:gd name="T9" fmla="*/ 227697 h 2061"/>
                  <a:gd name="T10" fmla="*/ 221840 w 808"/>
                  <a:gd name="T11" fmla="*/ 205754 h 2061"/>
                  <a:gd name="T12" fmla="*/ 221840 w 808"/>
                  <a:gd name="T13" fmla="*/ 205754 h 2061"/>
                  <a:gd name="T14" fmla="*/ 147414 w 808"/>
                  <a:gd name="T15" fmla="*/ 113668 h 2061"/>
                  <a:gd name="T16" fmla="*/ 147414 w 808"/>
                  <a:gd name="T17" fmla="*/ 113668 h 2061"/>
                  <a:gd name="T18" fmla="*/ 73707 w 808"/>
                  <a:gd name="T19" fmla="*/ 205754 h 2061"/>
                  <a:gd name="T20" fmla="*/ 73707 w 808"/>
                  <a:gd name="T21" fmla="*/ 205754 h 2061"/>
                  <a:gd name="T22" fmla="*/ 290153 w 808"/>
                  <a:gd name="T23" fmla="*/ 532731 h 2061"/>
                  <a:gd name="T24" fmla="*/ 290153 w 808"/>
                  <a:gd name="T25" fmla="*/ 532731 h 2061"/>
                  <a:gd name="T26" fmla="*/ 175099 w 808"/>
                  <a:gd name="T27" fmla="*/ 692083 h 2061"/>
                  <a:gd name="T28" fmla="*/ 175099 w 808"/>
                  <a:gd name="T29" fmla="*/ 741003 h 2061"/>
                  <a:gd name="T30" fmla="*/ 116133 w 808"/>
                  <a:gd name="T31" fmla="*/ 741003 h 2061"/>
                  <a:gd name="T32" fmla="*/ 116133 w 808"/>
                  <a:gd name="T33" fmla="*/ 692083 h 2061"/>
                  <a:gd name="T34" fmla="*/ 116133 w 808"/>
                  <a:gd name="T35" fmla="*/ 692083 h 2061"/>
                  <a:gd name="T36" fmla="*/ 0 w 808"/>
                  <a:gd name="T37" fmla="*/ 532731 h 2061"/>
                  <a:gd name="T38" fmla="*/ 0 w 808"/>
                  <a:gd name="T39" fmla="*/ 493163 h 2061"/>
                  <a:gd name="T40" fmla="*/ 67235 w 808"/>
                  <a:gd name="T41" fmla="*/ 493163 h 2061"/>
                  <a:gd name="T42" fmla="*/ 67235 w 808"/>
                  <a:gd name="T43" fmla="*/ 537407 h 2061"/>
                  <a:gd name="T44" fmla="*/ 67235 w 808"/>
                  <a:gd name="T45" fmla="*/ 537407 h 2061"/>
                  <a:gd name="T46" fmla="*/ 142740 w 808"/>
                  <a:gd name="T47" fmla="*/ 628774 h 2061"/>
                  <a:gd name="T48" fmla="*/ 142740 w 808"/>
                  <a:gd name="T49" fmla="*/ 628774 h 2061"/>
                  <a:gd name="T50" fmla="*/ 218244 w 808"/>
                  <a:gd name="T51" fmla="*/ 537407 h 2061"/>
                  <a:gd name="T52" fmla="*/ 218244 w 808"/>
                  <a:gd name="T53" fmla="*/ 537407 h 2061"/>
                  <a:gd name="T54" fmla="*/ 2876 w 808"/>
                  <a:gd name="T55" fmla="*/ 210431 h 2061"/>
                  <a:gd name="T56" fmla="*/ 2876 w 808"/>
                  <a:gd name="T57" fmla="*/ 210431 h 2061"/>
                  <a:gd name="T58" fmla="*/ 116133 w 808"/>
                  <a:gd name="T59" fmla="*/ 51798 h 2061"/>
                  <a:gd name="T60" fmla="*/ 116133 w 808"/>
                  <a:gd name="T61" fmla="*/ 0 h 2061"/>
                  <a:gd name="T62" fmla="*/ 175099 w 808"/>
                  <a:gd name="T63" fmla="*/ 0 h 2061"/>
                  <a:gd name="T64" fmla="*/ 175099 w 808"/>
                  <a:gd name="T65" fmla="*/ 51798 h 20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8" h="2061">
                    <a:moveTo>
                      <a:pt x="487" y="144"/>
                    </a:moveTo>
                    <a:lnTo>
                      <a:pt x="487" y="144"/>
                    </a:lnTo>
                    <a:cubicBezTo>
                      <a:pt x="705" y="175"/>
                      <a:pt x="804" y="344"/>
                      <a:pt x="804" y="585"/>
                    </a:cubicBezTo>
                    <a:lnTo>
                      <a:pt x="804" y="633"/>
                    </a:lnTo>
                    <a:lnTo>
                      <a:pt x="617" y="633"/>
                    </a:lnTo>
                    <a:lnTo>
                      <a:pt x="617" y="572"/>
                    </a:lnTo>
                    <a:cubicBezTo>
                      <a:pt x="617" y="413"/>
                      <a:pt x="553" y="316"/>
                      <a:pt x="410" y="316"/>
                    </a:cubicBezTo>
                    <a:cubicBezTo>
                      <a:pt x="269" y="316"/>
                      <a:pt x="205" y="413"/>
                      <a:pt x="205" y="572"/>
                    </a:cubicBezTo>
                    <a:cubicBezTo>
                      <a:pt x="205" y="974"/>
                      <a:pt x="807" y="977"/>
                      <a:pt x="807" y="1481"/>
                    </a:cubicBezTo>
                    <a:cubicBezTo>
                      <a:pt x="807" y="1722"/>
                      <a:pt x="705" y="1893"/>
                      <a:pt x="487" y="1924"/>
                    </a:cubicBezTo>
                    <a:lnTo>
                      <a:pt x="487" y="2060"/>
                    </a:lnTo>
                    <a:lnTo>
                      <a:pt x="323" y="2060"/>
                    </a:lnTo>
                    <a:lnTo>
                      <a:pt x="323" y="1924"/>
                    </a:lnTo>
                    <a:cubicBezTo>
                      <a:pt x="100" y="1893"/>
                      <a:pt x="0" y="1724"/>
                      <a:pt x="0" y="1481"/>
                    </a:cubicBezTo>
                    <a:lnTo>
                      <a:pt x="0" y="1371"/>
                    </a:lnTo>
                    <a:lnTo>
                      <a:pt x="187" y="1371"/>
                    </a:lnTo>
                    <a:lnTo>
                      <a:pt x="187" y="1494"/>
                    </a:lnTo>
                    <a:cubicBezTo>
                      <a:pt x="187" y="1656"/>
                      <a:pt x="254" y="1748"/>
                      <a:pt x="397" y="1748"/>
                    </a:cubicBezTo>
                    <a:cubicBezTo>
                      <a:pt x="543" y="1748"/>
                      <a:pt x="607" y="1656"/>
                      <a:pt x="607" y="1494"/>
                    </a:cubicBezTo>
                    <a:cubicBezTo>
                      <a:pt x="607" y="1095"/>
                      <a:pt x="8" y="1089"/>
                      <a:pt x="8" y="585"/>
                    </a:cubicBezTo>
                    <a:cubicBezTo>
                      <a:pt x="8" y="339"/>
                      <a:pt x="107" y="177"/>
                      <a:pt x="323" y="144"/>
                    </a:cubicBezTo>
                    <a:lnTo>
                      <a:pt x="323" y="0"/>
                    </a:lnTo>
                    <a:lnTo>
                      <a:pt x="487" y="0"/>
                    </a:lnTo>
                    <a:lnTo>
                      <a:pt x="487" y="1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9" name="Freeform 31">
                <a:extLst>
                  <a:ext uri="{FF2B5EF4-FFF2-40B4-BE49-F238E27FC236}">
                    <a16:creationId xmlns:a16="http://schemas.microsoft.com/office/drawing/2014/main" id="{6E4DDB14-DA92-2E43-BC98-9D083D85662A}"/>
                  </a:ext>
                </a:extLst>
              </p:cNvPr>
              <p:cNvSpPr>
                <a:spLocks noChangeArrowheads="1"/>
              </p:cNvSpPr>
              <p:nvPr/>
            </p:nvSpPr>
            <p:spPr bwMode="auto">
              <a:xfrm>
                <a:off x="3309938" y="4754563"/>
                <a:ext cx="1836737" cy="1738312"/>
              </a:xfrm>
              <a:custGeom>
                <a:avLst/>
                <a:gdLst>
                  <a:gd name="T0" fmla="*/ 918008 w 5102"/>
                  <a:gd name="T1" fmla="*/ 64782 h 4830"/>
                  <a:gd name="T2" fmla="*/ 918008 w 5102"/>
                  <a:gd name="T3" fmla="*/ 64782 h 4830"/>
                  <a:gd name="T4" fmla="*/ 317163 w 5102"/>
                  <a:gd name="T5" fmla="*/ 396609 h 4830"/>
                  <a:gd name="T6" fmla="*/ 317163 w 5102"/>
                  <a:gd name="T7" fmla="*/ 396609 h 4830"/>
                  <a:gd name="T8" fmla="*/ 64801 w 5102"/>
                  <a:gd name="T9" fmla="*/ 1044787 h 4830"/>
                  <a:gd name="T10" fmla="*/ 64801 w 5102"/>
                  <a:gd name="T11" fmla="*/ 1044787 h 4830"/>
                  <a:gd name="T12" fmla="*/ 918008 w 5102"/>
                  <a:gd name="T13" fmla="*/ 1672810 h 4830"/>
                  <a:gd name="T14" fmla="*/ 918008 w 5102"/>
                  <a:gd name="T15" fmla="*/ 1672810 h 4830"/>
                  <a:gd name="T16" fmla="*/ 1771216 w 5102"/>
                  <a:gd name="T17" fmla="*/ 1044787 h 4830"/>
                  <a:gd name="T18" fmla="*/ 1771216 w 5102"/>
                  <a:gd name="T19" fmla="*/ 1044787 h 4830"/>
                  <a:gd name="T20" fmla="*/ 1518854 w 5102"/>
                  <a:gd name="T21" fmla="*/ 396609 h 4830"/>
                  <a:gd name="T22" fmla="*/ 1518854 w 5102"/>
                  <a:gd name="T23" fmla="*/ 396609 h 4830"/>
                  <a:gd name="T24" fmla="*/ 918008 w 5102"/>
                  <a:gd name="T25" fmla="*/ 64782 h 4830"/>
                  <a:gd name="T26" fmla="*/ 918008 w 5102"/>
                  <a:gd name="T27" fmla="*/ 1737952 h 4830"/>
                  <a:gd name="T28" fmla="*/ 918008 w 5102"/>
                  <a:gd name="T29" fmla="*/ 1737952 h 4830"/>
                  <a:gd name="T30" fmla="*/ 0 w 5102"/>
                  <a:gd name="T31" fmla="*/ 1044787 h 4830"/>
                  <a:gd name="T32" fmla="*/ 0 w 5102"/>
                  <a:gd name="T33" fmla="*/ 1044787 h 4830"/>
                  <a:gd name="T34" fmla="*/ 918008 w 5102"/>
                  <a:gd name="T35" fmla="*/ 0 h 4830"/>
                  <a:gd name="T36" fmla="*/ 918008 w 5102"/>
                  <a:gd name="T37" fmla="*/ 0 h 4830"/>
                  <a:gd name="T38" fmla="*/ 1569615 w 5102"/>
                  <a:gd name="T39" fmla="*/ 355940 h 4830"/>
                  <a:gd name="T40" fmla="*/ 1569615 w 5102"/>
                  <a:gd name="T41" fmla="*/ 355940 h 4830"/>
                  <a:gd name="T42" fmla="*/ 1836377 w 5102"/>
                  <a:gd name="T43" fmla="*/ 1044787 h 4830"/>
                  <a:gd name="T44" fmla="*/ 1836377 w 5102"/>
                  <a:gd name="T45" fmla="*/ 1044787 h 4830"/>
                  <a:gd name="T46" fmla="*/ 918008 w 5102"/>
                  <a:gd name="T47" fmla="*/ 1737952 h 48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102" h="4830">
                    <a:moveTo>
                      <a:pt x="2550" y="180"/>
                    </a:moveTo>
                    <a:lnTo>
                      <a:pt x="2550" y="180"/>
                    </a:lnTo>
                    <a:cubicBezTo>
                      <a:pt x="1952" y="180"/>
                      <a:pt x="1360" y="507"/>
                      <a:pt x="881" y="1102"/>
                    </a:cubicBezTo>
                    <a:cubicBezTo>
                      <a:pt x="449" y="1638"/>
                      <a:pt x="180" y="2329"/>
                      <a:pt x="180" y="2903"/>
                    </a:cubicBezTo>
                    <a:cubicBezTo>
                      <a:pt x="180" y="3963"/>
                      <a:pt x="1111" y="4648"/>
                      <a:pt x="2550" y="4648"/>
                    </a:cubicBezTo>
                    <a:cubicBezTo>
                      <a:pt x="3989" y="4648"/>
                      <a:pt x="4920" y="3963"/>
                      <a:pt x="4920" y="2903"/>
                    </a:cubicBezTo>
                    <a:cubicBezTo>
                      <a:pt x="4920" y="2329"/>
                      <a:pt x="4651" y="1638"/>
                      <a:pt x="4219" y="1102"/>
                    </a:cubicBezTo>
                    <a:cubicBezTo>
                      <a:pt x="3741" y="507"/>
                      <a:pt x="3149" y="180"/>
                      <a:pt x="2550" y="180"/>
                    </a:cubicBezTo>
                    <a:close/>
                    <a:moveTo>
                      <a:pt x="2550" y="4829"/>
                    </a:moveTo>
                    <a:lnTo>
                      <a:pt x="2550" y="4829"/>
                    </a:lnTo>
                    <a:cubicBezTo>
                      <a:pt x="1001" y="4829"/>
                      <a:pt x="0" y="4072"/>
                      <a:pt x="0" y="2903"/>
                    </a:cubicBezTo>
                    <a:cubicBezTo>
                      <a:pt x="0" y="1596"/>
                      <a:pt x="1176" y="0"/>
                      <a:pt x="2550" y="0"/>
                    </a:cubicBezTo>
                    <a:cubicBezTo>
                      <a:pt x="3204" y="0"/>
                      <a:pt x="3846" y="351"/>
                      <a:pt x="4360" y="989"/>
                    </a:cubicBezTo>
                    <a:cubicBezTo>
                      <a:pt x="4823" y="1564"/>
                      <a:pt x="5101" y="2280"/>
                      <a:pt x="5101" y="2903"/>
                    </a:cubicBezTo>
                    <a:cubicBezTo>
                      <a:pt x="5101" y="4072"/>
                      <a:pt x="4099" y="4829"/>
                      <a:pt x="2550" y="48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0" name="Freeform 32">
                <a:extLst>
                  <a:ext uri="{FF2B5EF4-FFF2-40B4-BE49-F238E27FC236}">
                    <a16:creationId xmlns:a16="http://schemas.microsoft.com/office/drawing/2014/main" id="{C85248DC-F4B2-B84C-812F-6B63A410E43D}"/>
                  </a:ext>
                </a:extLst>
              </p:cNvPr>
              <p:cNvSpPr>
                <a:spLocks noChangeArrowheads="1"/>
              </p:cNvSpPr>
              <p:nvPr/>
            </p:nvSpPr>
            <p:spPr bwMode="auto">
              <a:xfrm>
                <a:off x="3843338" y="4121150"/>
                <a:ext cx="769937" cy="534988"/>
              </a:xfrm>
              <a:custGeom>
                <a:avLst/>
                <a:gdLst>
                  <a:gd name="T0" fmla="*/ 80705 w 2137"/>
                  <a:gd name="T1" fmla="*/ 65076 h 1488"/>
                  <a:gd name="T2" fmla="*/ 381546 w 2137"/>
                  <a:gd name="T3" fmla="*/ 466676 h 1488"/>
                  <a:gd name="T4" fmla="*/ 381546 w 2137"/>
                  <a:gd name="T5" fmla="*/ 466676 h 1488"/>
                  <a:gd name="T6" fmla="*/ 384788 w 2137"/>
                  <a:gd name="T7" fmla="*/ 469553 h 1488"/>
                  <a:gd name="T8" fmla="*/ 384788 w 2137"/>
                  <a:gd name="T9" fmla="*/ 469553 h 1488"/>
                  <a:gd name="T10" fmla="*/ 388031 w 2137"/>
                  <a:gd name="T11" fmla="*/ 466676 h 1488"/>
                  <a:gd name="T12" fmla="*/ 688872 w 2137"/>
                  <a:gd name="T13" fmla="*/ 65076 h 1488"/>
                  <a:gd name="T14" fmla="*/ 80705 w 2137"/>
                  <a:gd name="T15" fmla="*/ 65076 h 1488"/>
                  <a:gd name="T16" fmla="*/ 384788 w 2137"/>
                  <a:gd name="T17" fmla="*/ 534628 h 1488"/>
                  <a:gd name="T18" fmla="*/ 384788 w 2137"/>
                  <a:gd name="T19" fmla="*/ 534628 h 1488"/>
                  <a:gd name="T20" fmla="*/ 329664 w 2137"/>
                  <a:gd name="T21" fmla="*/ 505506 h 1488"/>
                  <a:gd name="T22" fmla="*/ 19095 w 2137"/>
                  <a:gd name="T23" fmla="*/ 90962 h 1488"/>
                  <a:gd name="T24" fmla="*/ 19095 w 2137"/>
                  <a:gd name="T25" fmla="*/ 90962 h 1488"/>
                  <a:gd name="T26" fmla="*/ 9728 w 2137"/>
                  <a:gd name="T27" fmla="*/ 29482 h 1488"/>
                  <a:gd name="T28" fmla="*/ 9728 w 2137"/>
                  <a:gd name="T29" fmla="*/ 29482 h 1488"/>
                  <a:gd name="T30" fmla="*/ 64852 w 2137"/>
                  <a:gd name="T31" fmla="*/ 0 h 1488"/>
                  <a:gd name="T32" fmla="*/ 705085 w 2137"/>
                  <a:gd name="T33" fmla="*/ 0 h 1488"/>
                  <a:gd name="T34" fmla="*/ 705085 w 2137"/>
                  <a:gd name="T35" fmla="*/ 0 h 1488"/>
                  <a:gd name="T36" fmla="*/ 760209 w 2137"/>
                  <a:gd name="T37" fmla="*/ 29482 h 1488"/>
                  <a:gd name="T38" fmla="*/ 760209 w 2137"/>
                  <a:gd name="T39" fmla="*/ 29482 h 1488"/>
                  <a:gd name="T40" fmla="*/ 750842 w 2137"/>
                  <a:gd name="T41" fmla="*/ 90962 h 1488"/>
                  <a:gd name="T42" fmla="*/ 440273 w 2137"/>
                  <a:gd name="T43" fmla="*/ 505506 h 1488"/>
                  <a:gd name="T44" fmla="*/ 440273 w 2137"/>
                  <a:gd name="T45" fmla="*/ 505506 h 1488"/>
                  <a:gd name="T46" fmla="*/ 384788 w 2137"/>
                  <a:gd name="T47" fmla="*/ 534628 h 1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37" h="1488">
                    <a:moveTo>
                      <a:pt x="224" y="181"/>
                    </a:moveTo>
                    <a:lnTo>
                      <a:pt x="1059" y="1298"/>
                    </a:lnTo>
                    <a:cubicBezTo>
                      <a:pt x="1063" y="1303"/>
                      <a:pt x="1067" y="1305"/>
                      <a:pt x="1068" y="1306"/>
                    </a:cubicBezTo>
                    <a:cubicBezTo>
                      <a:pt x="1070" y="1305"/>
                      <a:pt x="1073" y="1303"/>
                      <a:pt x="1077" y="1298"/>
                    </a:cubicBezTo>
                    <a:lnTo>
                      <a:pt x="1912" y="181"/>
                    </a:lnTo>
                    <a:lnTo>
                      <a:pt x="224" y="181"/>
                    </a:lnTo>
                    <a:close/>
                    <a:moveTo>
                      <a:pt x="1068" y="1487"/>
                    </a:moveTo>
                    <a:lnTo>
                      <a:pt x="1068" y="1487"/>
                    </a:lnTo>
                    <a:cubicBezTo>
                      <a:pt x="1009" y="1487"/>
                      <a:pt x="953" y="1457"/>
                      <a:pt x="915" y="1406"/>
                    </a:cubicBezTo>
                    <a:lnTo>
                      <a:pt x="53" y="253"/>
                    </a:lnTo>
                    <a:cubicBezTo>
                      <a:pt x="10" y="197"/>
                      <a:pt x="0" y="134"/>
                      <a:pt x="27" y="82"/>
                    </a:cubicBezTo>
                    <a:cubicBezTo>
                      <a:pt x="53" y="30"/>
                      <a:pt x="108" y="0"/>
                      <a:pt x="180" y="0"/>
                    </a:cubicBezTo>
                    <a:lnTo>
                      <a:pt x="1957" y="0"/>
                    </a:lnTo>
                    <a:cubicBezTo>
                      <a:pt x="2028" y="0"/>
                      <a:pt x="2084" y="30"/>
                      <a:pt x="2110" y="82"/>
                    </a:cubicBezTo>
                    <a:cubicBezTo>
                      <a:pt x="2136" y="134"/>
                      <a:pt x="2126" y="197"/>
                      <a:pt x="2084" y="253"/>
                    </a:cubicBezTo>
                    <a:lnTo>
                      <a:pt x="1222" y="1406"/>
                    </a:lnTo>
                    <a:cubicBezTo>
                      <a:pt x="1183" y="1457"/>
                      <a:pt x="1128" y="1487"/>
                      <a:pt x="1068" y="14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1" name="Freeform 33">
                <a:extLst>
                  <a:ext uri="{FF2B5EF4-FFF2-40B4-BE49-F238E27FC236}">
                    <a16:creationId xmlns:a16="http://schemas.microsoft.com/office/drawing/2014/main" id="{35F4B230-39D9-894D-BC18-28EDCA4A5D98}"/>
                  </a:ext>
                </a:extLst>
              </p:cNvPr>
              <p:cNvSpPr>
                <a:spLocks noChangeArrowheads="1"/>
              </p:cNvSpPr>
              <p:nvPr/>
            </p:nvSpPr>
            <p:spPr bwMode="auto">
              <a:xfrm>
                <a:off x="4024313" y="4597400"/>
                <a:ext cx="407987" cy="222250"/>
              </a:xfrm>
              <a:custGeom>
                <a:avLst/>
                <a:gdLst>
                  <a:gd name="T0" fmla="*/ 111007 w 1132"/>
                  <a:gd name="T1" fmla="*/ 64987 h 619"/>
                  <a:gd name="T2" fmla="*/ 111007 w 1132"/>
                  <a:gd name="T3" fmla="*/ 64987 h 619"/>
                  <a:gd name="T4" fmla="*/ 64874 w 1132"/>
                  <a:gd name="T5" fmla="*/ 110945 h 619"/>
                  <a:gd name="T6" fmla="*/ 64874 w 1132"/>
                  <a:gd name="T7" fmla="*/ 110945 h 619"/>
                  <a:gd name="T8" fmla="*/ 111007 w 1132"/>
                  <a:gd name="T9" fmla="*/ 157263 h 619"/>
                  <a:gd name="T10" fmla="*/ 296259 w 1132"/>
                  <a:gd name="T11" fmla="*/ 157263 h 619"/>
                  <a:gd name="T12" fmla="*/ 296259 w 1132"/>
                  <a:gd name="T13" fmla="*/ 157263 h 619"/>
                  <a:gd name="T14" fmla="*/ 342392 w 1132"/>
                  <a:gd name="T15" fmla="*/ 110945 h 619"/>
                  <a:gd name="T16" fmla="*/ 342392 w 1132"/>
                  <a:gd name="T17" fmla="*/ 110945 h 619"/>
                  <a:gd name="T18" fmla="*/ 296259 w 1132"/>
                  <a:gd name="T19" fmla="*/ 64987 h 619"/>
                  <a:gd name="T20" fmla="*/ 111007 w 1132"/>
                  <a:gd name="T21" fmla="*/ 64987 h 619"/>
                  <a:gd name="T22" fmla="*/ 296259 w 1132"/>
                  <a:gd name="T23" fmla="*/ 221891 h 619"/>
                  <a:gd name="T24" fmla="*/ 111007 w 1132"/>
                  <a:gd name="T25" fmla="*/ 221891 h 619"/>
                  <a:gd name="T26" fmla="*/ 111007 w 1132"/>
                  <a:gd name="T27" fmla="*/ 221891 h 619"/>
                  <a:gd name="T28" fmla="*/ 0 w 1132"/>
                  <a:gd name="T29" fmla="*/ 110945 h 619"/>
                  <a:gd name="T30" fmla="*/ 0 w 1132"/>
                  <a:gd name="T31" fmla="*/ 110945 h 619"/>
                  <a:gd name="T32" fmla="*/ 111007 w 1132"/>
                  <a:gd name="T33" fmla="*/ 0 h 619"/>
                  <a:gd name="T34" fmla="*/ 296259 w 1132"/>
                  <a:gd name="T35" fmla="*/ 0 h 619"/>
                  <a:gd name="T36" fmla="*/ 296259 w 1132"/>
                  <a:gd name="T37" fmla="*/ 0 h 619"/>
                  <a:gd name="T38" fmla="*/ 407627 w 1132"/>
                  <a:gd name="T39" fmla="*/ 110945 h 619"/>
                  <a:gd name="T40" fmla="*/ 407627 w 1132"/>
                  <a:gd name="T41" fmla="*/ 110945 h 619"/>
                  <a:gd name="T42" fmla="*/ 296259 w 1132"/>
                  <a:gd name="T43" fmla="*/ 221891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2" h="619">
                    <a:moveTo>
                      <a:pt x="308" y="181"/>
                    </a:moveTo>
                    <a:lnTo>
                      <a:pt x="308" y="181"/>
                    </a:lnTo>
                    <a:cubicBezTo>
                      <a:pt x="237" y="181"/>
                      <a:pt x="180" y="239"/>
                      <a:pt x="180" y="309"/>
                    </a:cubicBezTo>
                    <a:cubicBezTo>
                      <a:pt x="180" y="380"/>
                      <a:pt x="237" y="438"/>
                      <a:pt x="308" y="438"/>
                    </a:cubicBezTo>
                    <a:lnTo>
                      <a:pt x="822" y="438"/>
                    </a:lnTo>
                    <a:cubicBezTo>
                      <a:pt x="893" y="438"/>
                      <a:pt x="950" y="380"/>
                      <a:pt x="950" y="309"/>
                    </a:cubicBezTo>
                    <a:cubicBezTo>
                      <a:pt x="950" y="239"/>
                      <a:pt x="893" y="181"/>
                      <a:pt x="822" y="181"/>
                    </a:cubicBezTo>
                    <a:lnTo>
                      <a:pt x="308" y="181"/>
                    </a:lnTo>
                    <a:close/>
                    <a:moveTo>
                      <a:pt x="822" y="618"/>
                    </a:moveTo>
                    <a:lnTo>
                      <a:pt x="308" y="618"/>
                    </a:lnTo>
                    <a:cubicBezTo>
                      <a:pt x="138" y="618"/>
                      <a:pt x="0" y="480"/>
                      <a:pt x="0" y="309"/>
                    </a:cubicBezTo>
                    <a:cubicBezTo>
                      <a:pt x="0" y="139"/>
                      <a:pt x="138" y="0"/>
                      <a:pt x="308" y="0"/>
                    </a:cubicBezTo>
                    <a:lnTo>
                      <a:pt x="822" y="0"/>
                    </a:lnTo>
                    <a:cubicBezTo>
                      <a:pt x="993" y="0"/>
                      <a:pt x="1131" y="139"/>
                      <a:pt x="1131" y="309"/>
                    </a:cubicBezTo>
                    <a:cubicBezTo>
                      <a:pt x="1131" y="480"/>
                      <a:pt x="993" y="618"/>
                      <a:pt x="822" y="6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35" name="Group 9">
              <a:extLst>
                <a:ext uri="{FF2B5EF4-FFF2-40B4-BE49-F238E27FC236}">
                  <a16:creationId xmlns:a16="http://schemas.microsoft.com/office/drawing/2014/main" id="{2AF9C2AD-AD37-C040-B5A7-BBFCD7D8DFC0}"/>
                </a:ext>
              </a:extLst>
            </p:cNvPr>
            <p:cNvGrpSpPr>
              <a:grpSpLocks/>
            </p:cNvGrpSpPr>
            <p:nvPr/>
          </p:nvGrpSpPr>
          <p:grpSpPr bwMode="auto">
            <a:xfrm>
              <a:off x="1397994" y="1804368"/>
              <a:ext cx="1690738" cy="966342"/>
              <a:chOff x="5507038" y="1647825"/>
              <a:chExt cx="1863725" cy="1065213"/>
            </a:xfrm>
            <a:solidFill>
              <a:schemeClr val="accent2">
                <a:lumMod val="75000"/>
              </a:schemeClr>
            </a:solidFill>
          </p:grpSpPr>
          <p:sp>
            <p:nvSpPr>
              <p:cNvPr id="66" name="Freeform 34">
                <a:extLst>
                  <a:ext uri="{FF2B5EF4-FFF2-40B4-BE49-F238E27FC236}">
                    <a16:creationId xmlns:a16="http://schemas.microsoft.com/office/drawing/2014/main" id="{9FACF4EB-4478-4C40-BF17-6EFAD7A1BDFF}"/>
                  </a:ext>
                </a:extLst>
              </p:cNvPr>
              <p:cNvSpPr>
                <a:spLocks noChangeArrowheads="1"/>
              </p:cNvSpPr>
              <p:nvPr/>
            </p:nvSpPr>
            <p:spPr bwMode="auto">
              <a:xfrm>
                <a:off x="7092950" y="1647825"/>
                <a:ext cx="277813" cy="246063"/>
              </a:xfrm>
              <a:custGeom>
                <a:avLst/>
                <a:gdLst>
                  <a:gd name="T0" fmla="*/ 15474 w 772"/>
                  <a:gd name="T1" fmla="*/ 110764 h 682"/>
                  <a:gd name="T2" fmla="*/ 15474 w 772"/>
                  <a:gd name="T3" fmla="*/ 110764 h 682"/>
                  <a:gd name="T4" fmla="*/ 17273 w 772"/>
                  <a:gd name="T5" fmla="*/ 139989 h 682"/>
                  <a:gd name="T6" fmla="*/ 250823 w 772"/>
                  <a:gd name="T7" fmla="*/ 238486 h 682"/>
                  <a:gd name="T8" fmla="*/ 250823 w 772"/>
                  <a:gd name="T9" fmla="*/ 238486 h 682"/>
                  <a:gd name="T10" fmla="*/ 272775 w 772"/>
                  <a:gd name="T11" fmla="*/ 219725 h 682"/>
                  <a:gd name="T12" fmla="*/ 224554 w 772"/>
                  <a:gd name="T13" fmla="*/ 24173 h 682"/>
                  <a:gd name="T14" fmla="*/ 224554 w 772"/>
                  <a:gd name="T15" fmla="*/ 24173 h 682"/>
                  <a:gd name="T16" fmla="*/ 188927 w 772"/>
                  <a:gd name="T17" fmla="*/ 9020 h 682"/>
                  <a:gd name="T18" fmla="*/ 15474 w 772"/>
                  <a:gd name="T19" fmla="*/ 110764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2" h="682">
                    <a:moveTo>
                      <a:pt x="43" y="307"/>
                    </a:moveTo>
                    <a:lnTo>
                      <a:pt x="43" y="307"/>
                    </a:lnTo>
                    <a:cubicBezTo>
                      <a:pt x="0" y="332"/>
                      <a:pt x="2" y="368"/>
                      <a:pt x="48" y="388"/>
                    </a:cubicBezTo>
                    <a:lnTo>
                      <a:pt x="697" y="661"/>
                    </a:lnTo>
                    <a:cubicBezTo>
                      <a:pt x="743" y="681"/>
                      <a:pt x="771" y="657"/>
                      <a:pt x="758" y="609"/>
                    </a:cubicBezTo>
                    <a:lnTo>
                      <a:pt x="624" y="67"/>
                    </a:lnTo>
                    <a:cubicBezTo>
                      <a:pt x="612" y="19"/>
                      <a:pt x="567" y="0"/>
                      <a:pt x="525" y="25"/>
                    </a:cubicBezTo>
                    <a:lnTo>
                      <a:pt x="43" y="3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7" name="Freeform 35">
                <a:extLst>
                  <a:ext uri="{FF2B5EF4-FFF2-40B4-BE49-F238E27FC236}">
                    <a16:creationId xmlns:a16="http://schemas.microsoft.com/office/drawing/2014/main" id="{6BA9CAE0-C3C6-F541-B786-DABFE43F73CC}"/>
                  </a:ext>
                </a:extLst>
              </p:cNvPr>
              <p:cNvSpPr>
                <a:spLocks noChangeArrowheads="1"/>
              </p:cNvSpPr>
              <p:nvPr/>
            </p:nvSpPr>
            <p:spPr bwMode="auto">
              <a:xfrm>
                <a:off x="5507038" y="1752600"/>
                <a:ext cx="1771650" cy="960438"/>
              </a:xfrm>
              <a:custGeom>
                <a:avLst/>
                <a:gdLst>
                  <a:gd name="T0" fmla="*/ 37067 w 4923"/>
                  <a:gd name="T1" fmla="*/ 960078 h 2666"/>
                  <a:gd name="T2" fmla="*/ 37067 w 4923"/>
                  <a:gd name="T3" fmla="*/ 960078 h 2666"/>
                  <a:gd name="T4" fmla="*/ 20873 w 4923"/>
                  <a:gd name="T5" fmla="*/ 955755 h 2666"/>
                  <a:gd name="T6" fmla="*/ 20873 w 4923"/>
                  <a:gd name="T7" fmla="*/ 955755 h 2666"/>
                  <a:gd name="T8" fmla="*/ 8637 w 4923"/>
                  <a:gd name="T9" fmla="*/ 911443 h 2666"/>
                  <a:gd name="T10" fmla="*/ 393340 w 4923"/>
                  <a:gd name="T11" fmla="*/ 235967 h 2666"/>
                  <a:gd name="T12" fmla="*/ 393340 w 4923"/>
                  <a:gd name="T13" fmla="*/ 235967 h 2666"/>
                  <a:gd name="T14" fmla="*/ 445522 w 4923"/>
                  <a:gd name="T15" fmla="*/ 201742 h 2666"/>
                  <a:gd name="T16" fmla="*/ 445522 w 4923"/>
                  <a:gd name="T17" fmla="*/ 201742 h 2666"/>
                  <a:gd name="T18" fmla="*/ 499143 w 4923"/>
                  <a:gd name="T19" fmla="*/ 233805 h 2666"/>
                  <a:gd name="T20" fmla="*/ 747814 w 4923"/>
                  <a:gd name="T21" fmla="*/ 631526 h 2666"/>
                  <a:gd name="T22" fmla="*/ 987129 w 4923"/>
                  <a:gd name="T23" fmla="*/ 284241 h 2666"/>
                  <a:gd name="T24" fmla="*/ 987129 w 4923"/>
                  <a:gd name="T25" fmla="*/ 284241 h 2666"/>
                  <a:gd name="T26" fmla="*/ 1040390 w 4923"/>
                  <a:gd name="T27" fmla="*/ 253979 h 2666"/>
                  <a:gd name="T28" fmla="*/ 1040390 w 4923"/>
                  <a:gd name="T29" fmla="*/ 253979 h 2666"/>
                  <a:gd name="T30" fmla="*/ 1041830 w 4923"/>
                  <a:gd name="T31" fmla="*/ 253979 h 2666"/>
                  <a:gd name="T32" fmla="*/ 1041830 w 4923"/>
                  <a:gd name="T33" fmla="*/ 253979 h 2666"/>
                  <a:gd name="T34" fmla="*/ 1095091 w 4923"/>
                  <a:gd name="T35" fmla="*/ 286402 h 2666"/>
                  <a:gd name="T36" fmla="*/ 1373991 w 4923"/>
                  <a:gd name="T37" fmla="*/ 730956 h 2666"/>
                  <a:gd name="T38" fmla="*/ 1704714 w 4923"/>
                  <a:gd name="T39" fmla="*/ 23056 h 2666"/>
                  <a:gd name="T40" fmla="*/ 1704714 w 4923"/>
                  <a:gd name="T41" fmla="*/ 23056 h 2666"/>
                  <a:gd name="T42" fmla="*/ 1747898 w 4923"/>
                  <a:gd name="T43" fmla="*/ 7565 h 2666"/>
                  <a:gd name="T44" fmla="*/ 1747898 w 4923"/>
                  <a:gd name="T45" fmla="*/ 7565 h 2666"/>
                  <a:gd name="T46" fmla="*/ 1763733 w 4923"/>
                  <a:gd name="T47" fmla="*/ 50796 h 2666"/>
                  <a:gd name="T48" fmla="*/ 1428332 w 4923"/>
                  <a:gd name="T49" fmla="*/ 768422 h 2666"/>
                  <a:gd name="T50" fmla="*/ 1428332 w 4923"/>
                  <a:gd name="T51" fmla="*/ 768422 h 2666"/>
                  <a:gd name="T52" fmla="*/ 1378670 w 4923"/>
                  <a:gd name="T53" fmla="*/ 806249 h 2666"/>
                  <a:gd name="T54" fmla="*/ 1378670 w 4923"/>
                  <a:gd name="T55" fmla="*/ 806249 h 2666"/>
                  <a:gd name="T56" fmla="*/ 1324329 w 4923"/>
                  <a:gd name="T57" fmla="*/ 774907 h 2666"/>
                  <a:gd name="T58" fmla="*/ 1040390 w 4923"/>
                  <a:gd name="T59" fmla="*/ 321707 h 2666"/>
                  <a:gd name="T60" fmla="*/ 801075 w 4923"/>
                  <a:gd name="T61" fmla="*/ 668992 h 2666"/>
                  <a:gd name="T62" fmla="*/ 801075 w 4923"/>
                  <a:gd name="T63" fmla="*/ 668992 h 2666"/>
                  <a:gd name="T64" fmla="*/ 746015 w 4923"/>
                  <a:gd name="T65" fmla="*/ 698893 h 2666"/>
                  <a:gd name="T66" fmla="*/ 746015 w 4923"/>
                  <a:gd name="T67" fmla="*/ 698893 h 2666"/>
                  <a:gd name="T68" fmla="*/ 692754 w 4923"/>
                  <a:gd name="T69" fmla="*/ 666470 h 2666"/>
                  <a:gd name="T70" fmla="*/ 446961 w 4923"/>
                  <a:gd name="T71" fmla="*/ 273073 h 2666"/>
                  <a:gd name="T72" fmla="*/ 65497 w 4923"/>
                  <a:gd name="T73" fmla="*/ 943506 h 2666"/>
                  <a:gd name="T74" fmla="*/ 65497 w 4923"/>
                  <a:gd name="T75" fmla="*/ 943506 h 2666"/>
                  <a:gd name="T76" fmla="*/ 37067 w 4923"/>
                  <a:gd name="T77" fmla="*/ 960078 h 26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23" h="2666">
                    <a:moveTo>
                      <a:pt x="103" y="2665"/>
                    </a:moveTo>
                    <a:lnTo>
                      <a:pt x="103" y="2665"/>
                    </a:lnTo>
                    <a:cubicBezTo>
                      <a:pt x="88" y="2665"/>
                      <a:pt x="73" y="2661"/>
                      <a:pt x="58" y="2653"/>
                    </a:cubicBezTo>
                    <a:cubicBezTo>
                      <a:pt x="15" y="2628"/>
                      <a:pt x="0" y="2573"/>
                      <a:pt x="24" y="2530"/>
                    </a:cubicBezTo>
                    <a:lnTo>
                      <a:pt x="1093" y="655"/>
                    </a:lnTo>
                    <a:cubicBezTo>
                      <a:pt x="1127" y="596"/>
                      <a:pt x="1179" y="561"/>
                      <a:pt x="1238" y="560"/>
                    </a:cubicBezTo>
                    <a:cubicBezTo>
                      <a:pt x="1297" y="560"/>
                      <a:pt x="1351" y="591"/>
                      <a:pt x="1387" y="649"/>
                    </a:cubicBezTo>
                    <a:lnTo>
                      <a:pt x="2078" y="1753"/>
                    </a:lnTo>
                    <a:lnTo>
                      <a:pt x="2743" y="789"/>
                    </a:lnTo>
                    <a:cubicBezTo>
                      <a:pt x="2780" y="735"/>
                      <a:pt x="2834" y="705"/>
                      <a:pt x="2891" y="705"/>
                    </a:cubicBezTo>
                    <a:cubicBezTo>
                      <a:pt x="2893" y="705"/>
                      <a:pt x="2894" y="705"/>
                      <a:pt x="2895" y="705"/>
                    </a:cubicBezTo>
                    <a:cubicBezTo>
                      <a:pt x="2954" y="706"/>
                      <a:pt x="3008" y="739"/>
                      <a:pt x="3043" y="795"/>
                    </a:cubicBezTo>
                    <a:lnTo>
                      <a:pt x="3818" y="2029"/>
                    </a:lnTo>
                    <a:lnTo>
                      <a:pt x="4737" y="64"/>
                    </a:lnTo>
                    <a:cubicBezTo>
                      <a:pt x="4758" y="19"/>
                      <a:pt x="4812" y="0"/>
                      <a:pt x="4857" y="21"/>
                    </a:cubicBezTo>
                    <a:cubicBezTo>
                      <a:pt x="4903" y="42"/>
                      <a:pt x="4922" y="95"/>
                      <a:pt x="4901" y="141"/>
                    </a:cubicBezTo>
                    <a:lnTo>
                      <a:pt x="3969" y="2133"/>
                    </a:lnTo>
                    <a:cubicBezTo>
                      <a:pt x="3939" y="2197"/>
                      <a:pt x="3889" y="2235"/>
                      <a:pt x="3831" y="2238"/>
                    </a:cubicBezTo>
                    <a:cubicBezTo>
                      <a:pt x="3771" y="2242"/>
                      <a:pt x="3717" y="2210"/>
                      <a:pt x="3680" y="2151"/>
                    </a:cubicBezTo>
                    <a:lnTo>
                      <a:pt x="2891" y="893"/>
                    </a:lnTo>
                    <a:lnTo>
                      <a:pt x="2226" y="1857"/>
                    </a:lnTo>
                    <a:cubicBezTo>
                      <a:pt x="2188" y="1912"/>
                      <a:pt x="2134" y="1942"/>
                      <a:pt x="2073" y="1940"/>
                    </a:cubicBezTo>
                    <a:cubicBezTo>
                      <a:pt x="2015" y="1939"/>
                      <a:pt x="1961" y="1906"/>
                      <a:pt x="1925" y="1850"/>
                    </a:cubicBezTo>
                    <a:lnTo>
                      <a:pt x="1242" y="758"/>
                    </a:lnTo>
                    <a:lnTo>
                      <a:pt x="182" y="2619"/>
                    </a:lnTo>
                    <a:cubicBezTo>
                      <a:pt x="165" y="2648"/>
                      <a:pt x="134" y="2665"/>
                      <a:pt x="103" y="26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37" name="Group 5">
              <a:extLst>
                <a:ext uri="{FF2B5EF4-FFF2-40B4-BE49-F238E27FC236}">
                  <a16:creationId xmlns:a16="http://schemas.microsoft.com/office/drawing/2014/main" id="{6BCBC59A-77E2-D24A-A59D-2759EC2B3E5F}"/>
                </a:ext>
              </a:extLst>
            </p:cNvPr>
            <p:cNvGrpSpPr>
              <a:grpSpLocks/>
            </p:cNvGrpSpPr>
            <p:nvPr/>
          </p:nvGrpSpPr>
          <p:grpSpPr bwMode="auto">
            <a:xfrm>
              <a:off x="1150143" y="2873562"/>
              <a:ext cx="1474715" cy="1356622"/>
              <a:chOff x="4892675" y="3322638"/>
              <a:chExt cx="1625600" cy="1495425"/>
            </a:xfrm>
            <a:solidFill>
              <a:schemeClr val="tx2">
                <a:lumMod val="75000"/>
              </a:schemeClr>
            </a:solidFill>
          </p:grpSpPr>
          <p:sp>
            <p:nvSpPr>
              <p:cNvPr id="63" name="Freeform 2">
                <a:extLst>
                  <a:ext uri="{FF2B5EF4-FFF2-40B4-BE49-F238E27FC236}">
                    <a16:creationId xmlns:a16="http://schemas.microsoft.com/office/drawing/2014/main" id="{28DC7CC1-E1D8-3A4C-9099-4AE01D78F4F3}"/>
                  </a:ext>
                </a:extLst>
              </p:cNvPr>
              <p:cNvSpPr>
                <a:spLocks noChangeArrowheads="1"/>
              </p:cNvSpPr>
              <p:nvPr/>
            </p:nvSpPr>
            <p:spPr bwMode="auto">
              <a:xfrm>
                <a:off x="5665788" y="3751263"/>
                <a:ext cx="252412" cy="642937"/>
              </a:xfrm>
              <a:custGeom>
                <a:avLst/>
                <a:gdLst>
                  <a:gd name="T0" fmla="*/ 152311 w 701"/>
                  <a:gd name="T1" fmla="*/ 44229 h 1788"/>
                  <a:gd name="T2" fmla="*/ 152311 w 701"/>
                  <a:gd name="T3" fmla="*/ 44229 h 1788"/>
                  <a:gd name="T4" fmla="*/ 251332 w 701"/>
                  <a:gd name="T5" fmla="*/ 181950 h 1788"/>
                  <a:gd name="T6" fmla="*/ 251332 w 701"/>
                  <a:gd name="T7" fmla="*/ 197052 h 1788"/>
                  <a:gd name="T8" fmla="*/ 193000 w 701"/>
                  <a:gd name="T9" fmla="*/ 197052 h 1788"/>
                  <a:gd name="T10" fmla="*/ 193000 w 701"/>
                  <a:gd name="T11" fmla="*/ 177994 h 1788"/>
                  <a:gd name="T12" fmla="*/ 193000 w 701"/>
                  <a:gd name="T13" fmla="*/ 177994 h 1788"/>
                  <a:gd name="T14" fmla="*/ 128186 w 701"/>
                  <a:gd name="T15" fmla="*/ 97807 h 1788"/>
                  <a:gd name="T16" fmla="*/ 128186 w 701"/>
                  <a:gd name="T17" fmla="*/ 97807 h 1788"/>
                  <a:gd name="T18" fmla="*/ 64093 w 701"/>
                  <a:gd name="T19" fmla="*/ 177994 h 1788"/>
                  <a:gd name="T20" fmla="*/ 64093 w 701"/>
                  <a:gd name="T21" fmla="*/ 177994 h 1788"/>
                  <a:gd name="T22" fmla="*/ 252052 w 701"/>
                  <a:gd name="T23" fmla="*/ 461706 h 1788"/>
                  <a:gd name="T24" fmla="*/ 252052 w 701"/>
                  <a:gd name="T25" fmla="*/ 461706 h 1788"/>
                  <a:gd name="T26" fmla="*/ 152311 w 701"/>
                  <a:gd name="T27" fmla="*/ 600146 h 1788"/>
                  <a:gd name="T28" fmla="*/ 152311 w 701"/>
                  <a:gd name="T29" fmla="*/ 642577 h 1788"/>
                  <a:gd name="T30" fmla="*/ 100821 w 701"/>
                  <a:gd name="T31" fmla="*/ 642577 h 1788"/>
                  <a:gd name="T32" fmla="*/ 100821 w 701"/>
                  <a:gd name="T33" fmla="*/ 600146 h 1788"/>
                  <a:gd name="T34" fmla="*/ 100821 w 701"/>
                  <a:gd name="T35" fmla="*/ 600146 h 1788"/>
                  <a:gd name="T36" fmla="*/ 0 w 701"/>
                  <a:gd name="T37" fmla="*/ 461706 h 1788"/>
                  <a:gd name="T38" fmla="*/ 0 w 701"/>
                  <a:gd name="T39" fmla="*/ 427186 h 1788"/>
                  <a:gd name="T40" fmla="*/ 58332 w 701"/>
                  <a:gd name="T41" fmla="*/ 427186 h 1788"/>
                  <a:gd name="T42" fmla="*/ 58332 w 701"/>
                  <a:gd name="T43" fmla="*/ 465662 h 1788"/>
                  <a:gd name="T44" fmla="*/ 58332 w 701"/>
                  <a:gd name="T45" fmla="*/ 465662 h 1788"/>
                  <a:gd name="T46" fmla="*/ 124226 w 701"/>
                  <a:gd name="T47" fmla="*/ 545130 h 1788"/>
                  <a:gd name="T48" fmla="*/ 124226 w 701"/>
                  <a:gd name="T49" fmla="*/ 545130 h 1788"/>
                  <a:gd name="T50" fmla="*/ 189759 w 701"/>
                  <a:gd name="T51" fmla="*/ 465662 h 1788"/>
                  <a:gd name="T52" fmla="*/ 189759 w 701"/>
                  <a:gd name="T53" fmla="*/ 465662 h 1788"/>
                  <a:gd name="T54" fmla="*/ 2521 w 701"/>
                  <a:gd name="T55" fmla="*/ 181950 h 1788"/>
                  <a:gd name="T56" fmla="*/ 2521 w 701"/>
                  <a:gd name="T57" fmla="*/ 181950 h 1788"/>
                  <a:gd name="T58" fmla="*/ 100821 w 701"/>
                  <a:gd name="T59" fmla="*/ 44229 h 1788"/>
                  <a:gd name="T60" fmla="*/ 100821 w 701"/>
                  <a:gd name="T61" fmla="*/ 0 h 1788"/>
                  <a:gd name="T62" fmla="*/ 152311 w 701"/>
                  <a:gd name="T63" fmla="*/ 0 h 1788"/>
                  <a:gd name="T64" fmla="*/ 152311 w 701"/>
                  <a:gd name="T65" fmla="*/ 44229 h 17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1" h="1788">
                    <a:moveTo>
                      <a:pt x="423" y="123"/>
                    </a:moveTo>
                    <a:lnTo>
                      <a:pt x="423" y="123"/>
                    </a:lnTo>
                    <a:cubicBezTo>
                      <a:pt x="612" y="150"/>
                      <a:pt x="698" y="297"/>
                      <a:pt x="698" y="506"/>
                    </a:cubicBezTo>
                    <a:lnTo>
                      <a:pt x="698" y="548"/>
                    </a:lnTo>
                    <a:lnTo>
                      <a:pt x="536" y="548"/>
                    </a:lnTo>
                    <a:lnTo>
                      <a:pt x="536" y="495"/>
                    </a:lnTo>
                    <a:cubicBezTo>
                      <a:pt x="536" y="357"/>
                      <a:pt x="481" y="272"/>
                      <a:pt x="356" y="272"/>
                    </a:cubicBezTo>
                    <a:cubicBezTo>
                      <a:pt x="233" y="272"/>
                      <a:pt x="178" y="357"/>
                      <a:pt x="178" y="495"/>
                    </a:cubicBezTo>
                    <a:cubicBezTo>
                      <a:pt x="178" y="844"/>
                      <a:pt x="700" y="846"/>
                      <a:pt x="700" y="1284"/>
                    </a:cubicBezTo>
                    <a:cubicBezTo>
                      <a:pt x="700" y="1493"/>
                      <a:pt x="612" y="1642"/>
                      <a:pt x="423" y="1669"/>
                    </a:cubicBezTo>
                    <a:lnTo>
                      <a:pt x="423" y="1787"/>
                    </a:lnTo>
                    <a:lnTo>
                      <a:pt x="280" y="1787"/>
                    </a:lnTo>
                    <a:lnTo>
                      <a:pt x="280" y="1669"/>
                    </a:lnTo>
                    <a:cubicBezTo>
                      <a:pt x="87" y="1642"/>
                      <a:pt x="0" y="1496"/>
                      <a:pt x="0" y="1284"/>
                    </a:cubicBezTo>
                    <a:lnTo>
                      <a:pt x="0" y="1188"/>
                    </a:lnTo>
                    <a:lnTo>
                      <a:pt x="162" y="1188"/>
                    </a:lnTo>
                    <a:lnTo>
                      <a:pt x="162" y="1295"/>
                    </a:lnTo>
                    <a:cubicBezTo>
                      <a:pt x="162" y="1435"/>
                      <a:pt x="221" y="1516"/>
                      <a:pt x="345" y="1516"/>
                    </a:cubicBezTo>
                    <a:cubicBezTo>
                      <a:pt x="471" y="1516"/>
                      <a:pt x="527" y="1435"/>
                      <a:pt x="527" y="1295"/>
                    </a:cubicBezTo>
                    <a:cubicBezTo>
                      <a:pt x="527" y="948"/>
                      <a:pt x="7" y="944"/>
                      <a:pt x="7" y="506"/>
                    </a:cubicBezTo>
                    <a:cubicBezTo>
                      <a:pt x="7" y="292"/>
                      <a:pt x="94" y="152"/>
                      <a:pt x="280" y="123"/>
                    </a:cubicBezTo>
                    <a:lnTo>
                      <a:pt x="280" y="0"/>
                    </a:lnTo>
                    <a:lnTo>
                      <a:pt x="423" y="0"/>
                    </a:lnTo>
                    <a:lnTo>
                      <a:pt x="423"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4" name="Freeform 36">
                <a:extLst>
                  <a:ext uri="{FF2B5EF4-FFF2-40B4-BE49-F238E27FC236}">
                    <a16:creationId xmlns:a16="http://schemas.microsoft.com/office/drawing/2014/main" id="{B9C8C4B6-63FE-3C44-BEAB-D116BC349110}"/>
                  </a:ext>
                </a:extLst>
              </p:cNvPr>
              <p:cNvSpPr>
                <a:spLocks noChangeArrowheads="1"/>
              </p:cNvSpPr>
              <p:nvPr/>
            </p:nvSpPr>
            <p:spPr bwMode="auto">
              <a:xfrm>
                <a:off x="5022850" y="3322638"/>
                <a:ext cx="1495425" cy="1495425"/>
              </a:xfrm>
              <a:custGeom>
                <a:avLst/>
                <a:gdLst>
                  <a:gd name="T0" fmla="*/ 747353 w 4154"/>
                  <a:gd name="T1" fmla="*/ 65175 h 4153"/>
                  <a:gd name="T2" fmla="*/ 747353 w 4154"/>
                  <a:gd name="T3" fmla="*/ 65175 h 4153"/>
                  <a:gd name="T4" fmla="*/ 65159 w 4154"/>
                  <a:gd name="T5" fmla="*/ 747172 h 4153"/>
                  <a:gd name="T6" fmla="*/ 65159 w 4154"/>
                  <a:gd name="T7" fmla="*/ 747172 h 4153"/>
                  <a:gd name="T8" fmla="*/ 747353 w 4154"/>
                  <a:gd name="T9" fmla="*/ 1429890 h 4153"/>
                  <a:gd name="T10" fmla="*/ 747353 w 4154"/>
                  <a:gd name="T11" fmla="*/ 1429890 h 4153"/>
                  <a:gd name="T12" fmla="*/ 1429906 w 4154"/>
                  <a:gd name="T13" fmla="*/ 747172 h 4153"/>
                  <a:gd name="T14" fmla="*/ 1429906 w 4154"/>
                  <a:gd name="T15" fmla="*/ 747172 h 4153"/>
                  <a:gd name="T16" fmla="*/ 747353 w 4154"/>
                  <a:gd name="T17" fmla="*/ 65175 h 4153"/>
                  <a:gd name="T18" fmla="*/ 747353 w 4154"/>
                  <a:gd name="T19" fmla="*/ 1495065 h 4153"/>
                  <a:gd name="T20" fmla="*/ 747353 w 4154"/>
                  <a:gd name="T21" fmla="*/ 1495065 h 4153"/>
                  <a:gd name="T22" fmla="*/ 0 w 4154"/>
                  <a:gd name="T23" fmla="*/ 747172 h 4153"/>
                  <a:gd name="T24" fmla="*/ 0 w 4154"/>
                  <a:gd name="T25" fmla="*/ 747172 h 4153"/>
                  <a:gd name="T26" fmla="*/ 747353 w 4154"/>
                  <a:gd name="T27" fmla="*/ 0 h 4153"/>
                  <a:gd name="T28" fmla="*/ 747353 w 4154"/>
                  <a:gd name="T29" fmla="*/ 0 h 4153"/>
                  <a:gd name="T30" fmla="*/ 1495065 w 4154"/>
                  <a:gd name="T31" fmla="*/ 747172 h 4153"/>
                  <a:gd name="T32" fmla="*/ 1495065 w 4154"/>
                  <a:gd name="T33" fmla="*/ 747172 h 4153"/>
                  <a:gd name="T34" fmla="*/ 747353 w 4154"/>
                  <a:gd name="T35" fmla="*/ 1495065 h 4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54" h="4153">
                    <a:moveTo>
                      <a:pt x="2076" y="181"/>
                    </a:moveTo>
                    <a:lnTo>
                      <a:pt x="2076" y="181"/>
                    </a:lnTo>
                    <a:cubicBezTo>
                      <a:pt x="1031" y="181"/>
                      <a:pt x="181" y="1032"/>
                      <a:pt x="181" y="2075"/>
                    </a:cubicBezTo>
                    <a:cubicBezTo>
                      <a:pt x="181" y="3121"/>
                      <a:pt x="1031" y="3971"/>
                      <a:pt x="2076" y="3971"/>
                    </a:cubicBezTo>
                    <a:cubicBezTo>
                      <a:pt x="3121" y="3971"/>
                      <a:pt x="3972" y="3121"/>
                      <a:pt x="3972" y="2075"/>
                    </a:cubicBezTo>
                    <a:cubicBezTo>
                      <a:pt x="3972" y="1032"/>
                      <a:pt x="3121" y="181"/>
                      <a:pt x="2076" y="181"/>
                    </a:cubicBezTo>
                    <a:close/>
                    <a:moveTo>
                      <a:pt x="2076" y="4152"/>
                    </a:moveTo>
                    <a:lnTo>
                      <a:pt x="2076" y="4152"/>
                    </a:lnTo>
                    <a:cubicBezTo>
                      <a:pt x="931" y="4152"/>
                      <a:pt x="0" y="3220"/>
                      <a:pt x="0" y="2075"/>
                    </a:cubicBezTo>
                    <a:cubicBezTo>
                      <a:pt x="0" y="932"/>
                      <a:pt x="931" y="0"/>
                      <a:pt x="2076" y="0"/>
                    </a:cubicBezTo>
                    <a:cubicBezTo>
                      <a:pt x="3221" y="0"/>
                      <a:pt x="4153" y="932"/>
                      <a:pt x="4153" y="2075"/>
                    </a:cubicBezTo>
                    <a:cubicBezTo>
                      <a:pt x="4153" y="3220"/>
                      <a:pt x="3221" y="4152"/>
                      <a:pt x="2076" y="41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5" name="Freeform 37">
                <a:extLst>
                  <a:ext uri="{FF2B5EF4-FFF2-40B4-BE49-F238E27FC236}">
                    <a16:creationId xmlns:a16="http://schemas.microsoft.com/office/drawing/2014/main" id="{E88DD57B-DC43-544B-8E88-7331C5A49279}"/>
                  </a:ext>
                </a:extLst>
              </p:cNvPr>
              <p:cNvSpPr>
                <a:spLocks noChangeArrowheads="1"/>
              </p:cNvSpPr>
              <p:nvPr/>
            </p:nvSpPr>
            <p:spPr bwMode="auto">
              <a:xfrm>
                <a:off x="4892675" y="3322638"/>
                <a:ext cx="909638" cy="1495425"/>
              </a:xfrm>
              <a:custGeom>
                <a:avLst/>
                <a:gdLst>
                  <a:gd name="T0" fmla="*/ 876534 w 2528"/>
                  <a:gd name="T1" fmla="*/ 1495065 h 4153"/>
                  <a:gd name="T2" fmla="*/ 746997 w 2528"/>
                  <a:gd name="T3" fmla="*/ 1495065 h 4153"/>
                  <a:gd name="T4" fmla="*/ 746997 w 2528"/>
                  <a:gd name="T5" fmla="*/ 1495065 h 4153"/>
                  <a:gd name="T6" fmla="*/ 0 w 2528"/>
                  <a:gd name="T7" fmla="*/ 747172 h 4153"/>
                  <a:gd name="T8" fmla="*/ 0 w 2528"/>
                  <a:gd name="T9" fmla="*/ 747172 h 4153"/>
                  <a:gd name="T10" fmla="*/ 746997 w 2528"/>
                  <a:gd name="T11" fmla="*/ 0 h 4153"/>
                  <a:gd name="T12" fmla="*/ 876534 w 2528"/>
                  <a:gd name="T13" fmla="*/ 0 h 4153"/>
                  <a:gd name="T14" fmla="*/ 876534 w 2528"/>
                  <a:gd name="T15" fmla="*/ 0 h 4153"/>
                  <a:gd name="T16" fmla="*/ 909278 w 2528"/>
                  <a:gd name="T17" fmla="*/ 32768 h 4153"/>
                  <a:gd name="T18" fmla="*/ 909278 w 2528"/>
                  <a:gd name="T19" fmla="*/ 32768 h 4153"/>
                  <a:gd name="T20" fmla="*/ 876534 w 2528"/>
                  <a:gd name="T21" fmla="*/ 65175 h 4153"/>
                  <a:gd name="T22" fmla="*/ 746997 w 2528"/>
                  <a:gd name="T23" fmla="*/ 65175 h 4153"/>
                  <a:gd name="T24" fmla="*/ 746997 w 2528"/>
                  <a:gd name="T25" fmla="*/ 65175 h 4153"/>
                  <a:gd name="T26" fmla="*/ 64769 w 2528"/>
                  <a:gd name="T27" fmla="*/ 747172 h 4153"/>
                  <a:gd name="T28" fmla="*/ 64769 w 2528"/>
                  <a:gd name="T29" fmla="*/ 747172 h 4153"/>
                  <a:gd name="T30" fmla="*/ 746997 w 2528"/>
                  <a:gd name="T31" fmla="*/ 1429890 h 4153"/>
                  <a:gd name="T32" fmla="*/ 876534 w 2528"/>
                  <a:gd name="T33" fmla="*/ 1429890 h 4153"/>
                  <a:gd name="T34" fmla="*/ 876534 w 2528"/>
                  <a:gd name="T35" fmla="*/ 1429890 h 4153"/>
                  <a:gd name="T36" fmla="*/ 909278 w 2528"/>
                  <a:gd name="T37" fmla="*/ 1462297 h 4153"/>
                  <a:gd name="T38" fmla="*/ 909278 w 2528"/>
                  <a:gd name="T39" fmla="*/ 1462297 h 4153"/>
                  <a:gd name="T40" fmla="*/ 876534 w 2528"/>
                  <a:gd name="T41" fmla="*/ 1495065 h 4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28" h="4153">
                    <a:moveTo>
                      <a:pt x="2436" y="4152"/>
                    </a:moveTo>
                    <a:lnTo>
                      <a:pt x="2076" y="4152"/>
                    </a:lnTo>
                    <a:cubicBezTo>
                      <a:pt x="930" y="4152"/>
                      <a:pt x="0" y="3221"/>
                      <a:pt x="0" y="2075"/>
                    </a:cubicBezTo>
                    <a:cubicBezTo>
                      <a:pt x="0" y="932"/>
                      <a:pt x="930" y="0"/>
                      <a:pt x="2076" y="0"/>
                    </a:cubicBezTo>
                    <a:lnTo>
                      <a:pt x="2436" y="0"/>
                    </a:lnTo>
                    <a:cubicBezTo>
                      <a:pt x="2486" y="0"/>
                      <a:pt x="2527" y="41"/>
                      <a:pt x="2527" y="91"/>
                    </a:cubicBezTo>
                    <a:cubicBezTo>
                      <a:pt x="2527" y="141"/>
                      <a:pt x="2486" y="181"/>
                      <a:pt x="2436" y="181"/>
                    </a:cubicBezTo>
                    <a:lnTo>
                      <a:pt x="2076" y="181"/>
                    </a:lnTo>
                    <a:cubicBezTo>
                      <a:pt x="1030" y="181"/>
                      <a:pt x="180" y="1032"/>
                      <a:pt x="180" y="2075"/>
                    </a:cubicBezTo>
                    <a:cubicBezTo>
                      <a:pt x="180" y="3121"/>
                      <a:pt x="1030" y="3971"/>
                      <a:pt x="2076" y="3971"/>
                    </a:cubicBezTo>
                    <a:lnTo>
                      <a:pt x="2436" y="3971"/>
                    </a:lnTo>
                    <a:cubicBezTo>
                      <a:pt x="2486" y="3971"/>
                      <a:pt x="2527" y="4011"/>
                      <a:pt x="2527" y="4061"/>
                    </a:cubicBezTo>
                    <a:cubicBezTo>
                      <a:pt x="2527" y="4111"/>
                      <a:pt x="2486" y="4152"/>
                      <a:pt x="2436" y="41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38" name="Group 11">
              <a:extLst>
                <a:ext uri="{FF2B5EF4-FFF2-40B4-BE49-F238E27FC236}">
                  <a16:creationId xmlns:a16="http://schemas.microsoft.com/office/drawing/2014/main" id="{EA082276-356B-844B-B8EE-A6BCC7863F88}"/>
                </a:ext>
              </a:extLst>
            </p:cNvPr>
            <p:cNvGrpSpPr>
              <a:grpSpLocks/>
            </p:cNvGrpSpPr>
            <p:nvPr/>
          </p:nvGrpSpPr>
          <p:grpSpPr bwMode="auto">
            <a:xfrm>
              <a:off x="0" y="954917"/>
              <a:ext cx="1765625" cy="1659054"/>
              <a:chOff x="3332163" y="2060575"/>
              <a:chExt cx="1946275" cy="1828800"/>
            </a:xfrm>
            <a:solidFill>
              <a:schemeClr val="accent3">
                <a:lumMod val="75000"/>
              </a:schemeClr>
            </a:solidFill>
          </p:grpSpPr>
          <p:sp>
            <p:nvSpPr>
              <p:cNvPr id="56" name="Freeform 43">
                <a:extLst>
                  <a:ext uri="{FF2B5EF4-FFF2-40B4-BE49-F238E27FC236}">
                    <a16:creationId xmlns:a16="http://schemas.microsoft.com/office/drawing/2014/main" id="{5EADE7E1-0B73-E642-BDCC-59D2F0C23CD1}"/>
                  </a:ext>
                </a:extLst>
              </p:cNvPr>
              <p:cNvSpPr>
                <a:spLocks noChangeArrowheads="1"/>
              </p:cNvSpPr>
              <p:nvPr/>
            </p:nvSpPr>
            <p:spPr bwMode="auto">
              <a:xfrm>
                <a:off x="4411663" y="2060575"/>
                <a:ext cx="273050" cy="481013"/>
              </a:xfrm>
              <a:custGeom>
                <a:avLst/>
                <a:gdLst>
                  <a:gd name="T0" fmla="*/ 65115 w 759"/>
                  <a:gd name="T1" fmla="*/ 415584 h 1338"/>
                  <a:gd name="T2" fmla="*/ 207935 w 759"/>
                  <a:gd name="T3" fmla="*/ 415584 h 1338"/>
                  <a:gd name="T4" fmla="*/ 207935 w 759"/>
                  <a:gd name="T5" fmla="*/ 68305 h 1338"/>
                  <a:gd name="T6" fmla="*/ 207935 w 759"/>
                  <a:gd name="T7" fmla="*/ 68305 h 1338"/>
                  <a:gd name="T8" fmla="*/ 65115 w 759"/>
                  <a:gd name="T9" fmla="*/ 240507 h 1338"/>
                  <a:gd name="T10" fmla="*/ 65115 w 759"/>
                  <a:gd name="T11" fmla="*/ 415584 h 1338"/>
                  <a:gd name="T12" fmla="*/ 240313 w 759"/>
                  <a:gd name="T13" fmla="*/ 480653 h 1338"/>
                  <a:gd name="T14" fmla="*/ 32377 w 759"/>
                  <a:gd name="T15" fmla="*/ 480653 h 1338"/>
                  <a:gd name="T16" fmla="*/ 32377 w 759"/>
                  <a:gd name="T17" fmla="*/ 480653 h 1338"/>
                  <a:gd name="T18" fmla="*/ 0 w 759"/>
                  <a:gd name="T19" fmla="*/ 448298 h 1338"/>
                  <a:gd name="T20" fmla="*/ 0 w 759"/>
                  <a:gd name="T21" fmla="*/ 240507 h 1338"/>
                  <a:gd name="T22" fmla="*/ 0 w 759"/>
                  <a:gd name="T23" fmla="*/ 240507 h 1338"/>
                  <a:gd name="T24" fmla="*/ 240313 w 759"/>
                  <a:gd name="T25" fmla="*/ 0 h 1338"/>
                  <a:gd name="T26" fmla="*/ 240313 w 759"/>
                  <a:gd name="T27" fmla="*/ 0 h 1338"/>
                  <a:gd name="T28" fmla="*/ 272690 w 759"/>
                  <a:gd name="T29" fmla="*/ 32715 h 1338"/>
                  <a:gd name="T30" fmla="*/ 272690 w 759"/>
                  <a:gd name="T31" fmla="*/ 448298 h 1338"/>
                  <a:gd name="T32" fmla="*/ 272690 w 759"/>
                  <a:gd name="T33" fmla="*/ 448298 h 1338"/>
                  <a:gd name="T34" fmla="*/ 240313 w 759"/>
                  <a:gd name="T35" fmla="*/ 480653 h 13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59" h="1338">
                    <a:moveTo>
                      <a:pt x="181" y="1156"/>
                    </a:moveTo>
                    <a:lnTo>
                      <a:pt x="578" y="1156"/>
                    </a:lnTo>
                    <a:lnTo>
                      <a:pt x="578" y="190"/>
                    </a:lnTo>
                    <a:cubicBezTo>
                      <a:pt x="352" y="232"/>
                      <a:pt x="181" y="431"/>
                      <a:pt x="181" y="669"/>
                    </a:cubicBezTo>
                    <a:lnTo>
                      <a:pt x="181" y="1156"/>
                    </a:lnTo>
                    <a:close/>
                    <a:moveTo>
                      <a:pt x="668" y="1337"/>
                    </a:moveTo>
                    <a:lnTo>
                      <a:pt x="90" y="1337"/>
                    </a:lnTo>
                    <a:cubicBezTo>
                      <a:pt x="40" y="1337"/>
                      <a:pt x="0" y="1297"/>
                      <a:pt x="0" y="1247"/>
                    </a:cubicBezTo>
                    <a:lnTo>
                      <a:pt x="0" y="669"/>
                    </a:lnTo>
                    <a:cubicBezTo>
                      <a:pt x="0" y="300"/>
                      <a:pt x="300" y="0"/>
                      <a:pt x="668" y="0"/>
                    </a:cubicBezTo>
                    <a:cubicBezTo>
                      <a:pt x="717" y="0"/>
                      <a:pt x="758" y="41"/>
                      <a:pt x="758" y="91"/>
                    </a:cubicBezTo>
                    <a:lnTo>
                      <a:pt x="758" y="1247"/>
                    </a:lnTo>
                    <a:cubicBezTo>
                      <a:pt x="758" y="1297"/>
                      <a:pt x="717" y="1337"/>
                      <a:pt x="668" y="13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7" name="Freeform 38">
                <a:extLst>
                  <a:ext uri="{FF2B5EF4-FFF2-40B4-BE49-F238E27FC236}">
                    <a16:creationId xmlns:a16="http://schemas.microsoft.com/office/drawing/2014/main" id="{B8E963BE-E460-134C-A0A7-F7C9FF917B8E}"/>
                  </a:ext>
                </a:extLst>
              </p:cNvPr>
              <p:cNvSpPr>
                <a:spLocks noChangeArrowheads="1"/>
              </p:cNvSpPr>
              <p:nvPr/>
            </p:nvSpPr>
            <p:spPr bwMode="auto">
              <a:xfrm>
                <a:off x="4991100" y="2716213"/>
                <a:ext cx="287338" cy="500062"/>
              </a:xfrm>
              <a:custGeom>
                <a:avLst/>
                <a:gdLst>
                  <a:gd name="T0" fmla="*/ 254530 w 797"/>
                  <a:gd name="T1" fmla="*/ 499702 h 1390"/>
                  <a:gd name="T2" fmla="*/ 32087 w 797"/>
                  <a:gd name="T3" fmla="*/ 499702 h 1390"/>
                  <a:gd name="T4" fmla="*/ 32087 w 797"/>
                  <a:gd name="T5" fmla="*/ 499702 h 1390"/>
                  <a:gd name="T6" fmla="*/ 0 w 797"/>
                  <a:gd name="T7" fmla="*/ 466964 h 1390"/>
                  <a:gd name="T8" fmla="*/ 0 w 797"/>
                  <a:gd name="T9" fmla="*/ 466964 h 1390"/>
                  <a:gd name="T10" fmla="*/ 32087 w 797"/>
                  <a:gd name="T11" fmla="*/ 434586 h 1390"/>
                  <a:gd name="T12" fmla="*/ 221723 w 797"/>
                  <a:gd name="T13" fmla="*/ 434586 h 1390"/>
                  <a:gd name="T14" fmla="*/ 221723 w 797"/>
                  <a:gd name="T15" fmla="*/ 64756 h 1390"/>
                  <a:gd name="T16" fmla="*/ 32087 w 797"/>
                  <a:gd name="T17" fmla="*/ 64756 h 1390"/>
                  <a:gd name="T18" fmla="*/ 32087 w 797"/>
                  <a:gd name="T19" fmla="*/ 64756 h 1390"/>
                  <a:gd name="T20" fmla="*/ 0 w 797"/>
                  <a:gd name="T21" fmla="*/ 32378 h 1390"/>
                  <a:gd name="T22" fmla="*/ 0 w 797"/>
                  <a:gd name="T23" fmla="*/ 32378 h 1390"/>
                  <a:gd name="T24" fmla="*/ 32087 w 797"/>
                  <a:gd name="T25" fmla="*/ 0 h 1390"/>
                  <a:gd name="T26" fmla="*/ 254530 w 797"/>
                  <a:gd name="T27" fmla="*/ 0 h 1390"/>
                  <a:gd name="T28" fmla="*/ 254530 w 797"/>
                  <a:gd name="T29" fmla="*/ 0 h 1390"/>
                  <a:gd name="T30" fmla="*/ 286977 w 797"/>
                  <a:gd name="T31" fmla="*/ 32378 h 1390"/>
                  <a:gd name="T32" fmla="*/ 286977 w 797"/>
                  <a:gd name="T33" fmla="*/ 466964 h 1390"/>
                  <a:gd name="T34" fmla="*/ 286977 w 797"/>
                  <a:gd name="T35" fmla="*/ 466964 h 1390"/>
                  <a:gd name="T36" fmla="*/ 254530 w 797"/>
                  <a:gd name="T37" fmla="*/ 499702 h 1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7" h="1390">
                    <a:moveTo>
                      <a:pt x="706" y="1389"/>
                    </a:moveTo>
                    <a:lnTo>
                      <a:pt x="89" y="1389"/>
                    </a:lnTo>
                    <a:cubicBezTo>
                      <a:pt x="40" y="1389"/>
                      <a:pt x="0" y="1348"/>
                      <a:pt x="0" y="1298"/>
                    </a:cubicBezTo>
                    <a:cubicBezTo>
                      <a:pt x="0" y="1248"/>
                      <a:pt x="40" y="1208"/>
                      <a:pt x="89" y="1208"/>
                    </a:cubicBezTo>
                    <a:lnTo>
                      <a:pt x="615" y="1208"/>
                    </a:lnTo>
                    <a:lnTo>
                      <a:pt x="615" y="180"/>
                    </a:lnTo>
                    <a:lnTo>
                      <a:pt x="89" y="180"/>
                    </a:lnTo>
                    <a:cubicBezTo>
                      <a:pt x="40" y="180"/>
                      <a:pt x="0" y="140"/>
                      <a:pt x="0" y="90"/>
                    </a:cubicBezTo>
                    <a:cubicBezTo>
                      <a:pt x="0" y="40"/>
                      <a:pt x="40" y="0"/>
                      <a:pt x="89" y="0"/>
                    </a:cubicBezTo>
                    <a:lnTo>
                      <a:pt x="706" y="0"/>
                    </a:lnTo>
                    <a:cubicBezTo>
                      <a:pt x="756" y="0"/>
                      <a:pt x="796" y="40"/>
                      <a:pt x="796" y="90"/>
                    </a:cubicBezTo>
                    <a:lnTo>
                      <a:pt x="796" y="1298"/>
                    </a:lnTo>
                    <a:cubicBezTo>
                      <a:pt x="796" y="1348"/>
                      <a:pt x="756" y="1389"/>
                      <a:pt x="706" y="1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8" name="Freeform 39">
                <a:extLst>
                  <a:ext uri="{FF2B5EF4-FFF2-40B4-BE49-F238E27FC236}">
                    <a16:creationId xmlns:a16="http://schemas.microsoft.com/office/drawing/2014/main" id="{EB1C75BF-A732-8944-A542-2B8BBE6ADC7F}"/>
                  </a:ext>
                </a:extLst>
              </p:cNvPr>
              <p:cNvSpPr>
                <a:spLocks noChangeArrowheads="1"/>
              </p:cNvSpPr>
              <p:nvPr/>
            </p:nvSpPr>
            <p:spPr bwMode="auto">
              <a:xfrm>
                <a:off x="4678363" y="2614613"/>
                <a:ext cx="153987" cy="153987"/>
              </a:xfrm>
              <a:custGeom>
                <a:avLst/>
                <a:gdLst>
                  <a:gd name="T0" fmla="*/ 153628 w 429"/>
                  <a:gd name="T1" fmla="*/ 76994 h 428"/>
                  <a:gd name="T2" fmla="*/ 153628 w 429"/>
                  <a:gd name="T3" fmla="*/ 76994 h 428"/>
                  <a:gd name="T4" fmla="*/ 76814 w 429"/>
                  <a:gd name="T5" fmla="*/ 153627 h 428"/>
                  <a:gd name="T6" fmla="*/ 76814 w 429"/>
                  <a:gd name="T7" fmla="*/ 153627 h 428"/>
                  <a:gd name="T8" fmla="*/ 0 w 429"/>
                  <a:gd name="T9" fmla="*/ 76994 h 428"/>
                  <a:gd name="T10" fmla="*/ 0 w 429"/>
                  <a:gd name="T11" fmla="*/ 76994 h 428"/>
                  <a:gd name="T12" fmla="*/ 76814 w 429"/>
                  <a:gd name="T13" fmla="*/ 0 h 428"/>
                  <a:gd name="T14" fmla="*/ 76814 w 429"/>
                  <a:gd name="T15" fmla="*/ 0 h 428"/>
                  <a:gd name="T16" fmla="*/ 153628 w 429"/>
                  <a:gd name="T17" fmla="*/ 76994 h 4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9" h="428">
                    <a:moveTo>
                      <a:pt x="428" y="214"/>
                    </a:moveTo>
                    <a:lnTo>
                      <a:pt x="428" y="214"/>
                    </a:lnTo>
                    <a:cubicBezTo>
                      <a:pt x="428" y="332"/>
                      <a:pt x="332" y="427"/>
                      <a:pt x="214" y="427"/>
                    </a:cubicBezTo>
                    <a:cubicBezTo>
                      <a:pt x="96" y="427"/>
                      <a:pt x="0" y="332"/>
                      <a:pt x="0" y="214"/>
                    </a:cubicBezTo>
                    <a:cubicBezTo>
                      <a:pt x="0" y="96"/>
                      <a:pt x="96" y="0"/>
                      <a:pt x="214" y="0"/>
                    </a:cubicBezTo>
                    <a:cubicBezTo>
                      <a:pt x="332" y="0"/>
                      <a:pt x="428" y="96"/>
                      <a:pt x="428" y="21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9" name="Freeform 40">
                <a:extLst>
                  <a:ext uri="{FF2B5EF4-FFF2-40B4-BE49-F238E27FC236}">
                    <a16:creationId xmlns:a16="http://schemas.microsoft.com/office/drawing/2014/main" id="{A9BC0077-9430-6D4E-A725-C632868C82D3}"/>
                  </a:ext>
                </a:extLst>
              </p:cNvPr>
              <p:cNvSpPr>
                <a:spLocks noChangeArrowheads="1"/>
              </p:cNvSpPr>
              <p:nvPr/>
            </p:nvSpPr>
            <p:spPr bwMode="auto">
              <a:xfrm>
                <a:off x="3838575" y="3552825"/>
                <a:ext cx="355600" cy="336550"/>
              </a:xfrm>
              <a:custGeom>
                <a:avLst/>
                <a:gdLst>
                  <a:gd name="T0" fmla="*/ 322847 w 988"/>
                  <a:gd name="T1" fmla="*/ 336190 h 936"/>
                  <a:gd name="T2" fmla="*/ 32393 w 988"/>
                  <a:gd name="T3" fmla="*/ 336190 h 936"/>
                  <a:gd name="T4" fmla="*/ 32393 w 988"/>
                  <a:gd name="T5" fmla="*/ 336190 h 936"/>
                  <a:gd name="T6" fmla="*/ 0 w 988"/>
                  <a:gd name="T7" fmla="*/ 303830 h 936"/>
                  <a:gd name="T8" fmla="*/ 0 w 988"/>
                  <a:gd name="T9" fmla="*/ 32720 h 936"/>
                  <a:gd name="T10" fmla="*/ 0 w 988"/>
                  <a:gd name="T11" fmla="*/ 32720 h 936"/>
                  <a:gd name="T12" fmla="*/ 32393 w 988"/>
                  <a:gd name="T13" fmla="*/ 0 h 936"/>
                  <a:gd name="T14" fmla="*/ 32393 w 988"/>
                  <a:gd name="T15" fmla="*/ 0 h 936"/>
                  <a:gd name="T16" fmla="*/ 65145 w 988"/>
                  <a:gd name="T17" fmla="*/ 32720 h 936"/>
                  <a:gd name="T18" fmla="*/ 65145 w 988"/>
                  <a:gd name="T19" fmla="*/ 271469 h 936"/>
                  <a:gd name="T20" fmla="*/ 290095 w 988"/>
                  <a:gd name="T21" fmla="*/ 271469 h 936"/>
                  <a:gd name="T22" fmla="*/ 290095 w 988"/>
                  <a:gd name="T23" fmla="*/ 154612 h 936"/>
                  <a:gd name="T24" fmla="*/ 290095 w 988"/>
                  <a:gd name="T25" fmla="*/ 154612 h 936"/>
                  <a:gd name="T26" fmla="*/ 322847 w 988"/>
                  <a:gd name="T27" fmla="*/ 121892 h 936"/>
                  <a:gd name="T28" fmla="*/ 322847 w 988"/>
                  <a:gd name="T29" fmla="*/ 121892 h 936"/>
                  <a:gd name="T30" fmla="*/ 355240 w 988"/>
                  <a:gd name="T31" fmla="*/ 154612 h 936"/>
                  <a:gd name="T32" fmla="*/ 355240 w 988"/>
                  <a:gd name="T33" fmla="*/ 303830 h 936"/>
                  <a:gd name="T34" fmla="*/ 355240 w 988"/>
                  <a:gd name="T35" fmla="*/ 303830 h 936"/>
                  <a:gd name="T36" fmla="*/ 322847 w 988"/>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8" h="936">
                    <a:moveTo>
                      <a:pt x="897" y="935"/>
                    </a:moveTo>
                    <a:lnTo>
                      <a:pt x="90" y="935"/>
                    </a:lnTo>
                    <a:cubicBezTo>
                      <a:pt x="41" y="935"/>
                      <a:pt x="0" y="894"/>
                      <a:pt x="0" y="845"/>
                    </a:cubicBezTo>
                    <a:lnTo>
                      <a:pt x="0" y="91"/>
                    </a:lnTo>
                    <a:cubicBezTo>
                      <a:pt x="0" y="41"/>
                      <a:pt x="41" y="0"/>
                      <a:pt x="90" y="0"/>
                    </a:cubicBezTo>
                    <a:cubicBezTo>
                      <a:pt x="140" y="0"/>
                      <a:pt x="181" y="41"/>
                      <a:pt x="181" y="91"/>
                    </a:cubicBezTo>
                    <a:lnTo>
                      <a:pt x="181" y="755"/>
                    </a:lnTo>
                    <a:lnTo>
                      <a:pt x="806" y="755"/>
                    </a:lnTo>
                    <a:lnTo>
                      <a:pt x="806" y="430"/>
                    </a:lnTo>
                    <a:cubicBezTo>
                      <a:pt x="806" y="380"/>
                      <a:pt x="847" y="339"/>
                      <a:pt x="897" y="339"/>
                    </a:cubicBezTo>
                    <a:cubicBezTo>
                      <a:pt x="947" y="339"/>
                      <a:pt x="987" y="380"/>
                      <a:pt x="987" y="430"/>
                    </a:cubicBezTo>
                    <a:lnTo>
                      <a:pt x="987" y="845"/>
                    </a:lnTo>
                    <a:cubicBezTo>
                      <a:pt x="987" y="894"/>
                      <a:pt x="947" y="935"/>
                      <a:pt x="897"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0" name="Freeform 41">
                <a:extLst>
                  <a:ext uri="{FF2B5EF4-FFF2-40B4-BE49-F238E27FC236}">
                    <a16:creationId xmlns:a16="http://schemas.microsoft.com/office/drawing/2014/main" id="{3C5E29CE-F990-F148-8CCD-E202A3EBE3EB}"/>
                  </a:ext>
                </a:extLst>
              </p:cNvPr>
              <p:cNvSpPr>
                <a:spLocks noChangeArrowheads="1"/>
              </p:cNvSpPr>
              <p:nvPr/>
            </p:nvSpPr>
            <p:spPr bwMode="auto">
              <a:xfrm>
                <a:off x="4408488" y="3552825"/>
                <a:ext cx="355600" cy="336550"/>
              </a:xfrm>
              <a:custGeom>
                <a:avLst/>
                <a:gdLst>
                  <a:gd name="T0" fmla="*/ 322814 w 987"/>
                  <a:gd name="T1" fmla="*/ 336190 h 936"/>
                  <a:gd name="T2" fmla="*/ 32426 w 987"/>
                  <a:gd name="T3" fmla="*/ 336190 h 936"/>
                  <a:gd name="T4" fmla="*/ 32426 w 987"/>
                  <a:gd name="T5" fmla="*/ 336190 h 936"/>
                  <a:gd name="T6" fmla="*/ 0 w 987"/>
                  <a:gd name="T7" fmla="*/ 303830 h 936"/>
                  <a:gd name="T8" fmla="*/ 0 w 987"/>
                  <a:gd name="T9" fmla="*/ 154612 h 936"/>
                  <a:gd name="T10" fmla="*/ 0 w 987"/>
                  <a:gd name="T11" fmla="*/ 154612 h 936"/>
                  <a:gd name="T12" fmla="*/ 32426 w 987"/>
                  <a:gd name="T13" fmla="*/ 121892 h 936"/>
                  <a:gd name="T14" fmla="*/ 32426 w 987"/>
                  <a:gd name="T15" fmla="*/ 121892 h 936"/>
                  <a:gd name="T16" fmla="*/ 65211 w 987"/>
                  <a:gd name="T17" fmla="*/ 154612 h 936"/>
                  <a:gd name="T18" fmla="*/ 65211 w 987"/>
                  <a:gd name="T19" fmla="*/ 271469 h 936"/>
                  <a:gd name="T20" fmla="*/ 290028 w 987"/>
                  <a:gd name="T21" fmla="*/ 271469 h 936"/>
                  <a:gd name="T22" fmla="*/ 290028 w 987"/>
                  <a:gd name="T23" fmla="*/ 32720 h 936"/>
                  <a:gd name="T24" fmla="*/ 290028 w 987"/>
                  <a:gd name="T25" fmla="*/ 32720 h 936"/>
                  <a:gd name="T26" fmla="*/ 322814 w 987"/>
                  <a:gd name="T27" fmla="*/ 0 h 936"/>
                  <a:gd name="T28" fmla="*/ 322814 w 987"/>
                  <a:gd name="T29" fmla="*/ 0 h 936"/>
                  <a:gd name="T30" fmla="*/ 355240 w 987"/>
                  <a:gd name="T31" fmla="*/ 32720 h 936"/>
                  <a:gd name="T32" fmla="*/ 355240 w 987"/>
                  <a:gd name="T33" fmla="*/ 303830 h 936"/>
                  <a:gd name="T34" fmla="*/ 355240 w 987"/>
                  <a:gd name="T35" fmla="*/ 303830 h 936"/>
                  <a:gd name="T36" fmla="*/ 322814 w 987"/>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7" h="936">
                    <a:moveTo>
                      <a:pt x="896" y="935"/>
                    </a:moveTo>
                    <a:lnTo>
                      <a:pt x="90" y="935"/>
                    </a:lnTo>
                    <a:cubicBezTo>
                      <a:pt x="40" y="935"/>
                      <a:pt x="0" y="894"/>
                      <a:pt x="0" y="845"/>
                    </a:cubicBezTo>
                    <a:lnTo>
                      <a:pt x="0" y="430"/>
                    </a:lnTo>
                    <a:cubicBezTo>
                      <a:pt x="0" y="380"/>
                      <a:pt x="40" y="339"/>
                      <a:pt x="90" y="339"/>
                    </a:cubicBezTo>
                    <a:cubicBezTo>
                      <a:pt x="140" y="339"/>
                      <a:pt x="181" y="380"/>
                      <a:pt x="181" y="430"/>
                    </a:cubicBezTo>
                    <a:lnTo>
                      <a:pt x="181" y="755"/>
                    </a:lnTo>
                    <a:lnTo>
                      <a:pt x="805" y="755"/>
                    </a:lnTo>
                    <a:lnTo>
                      <a:pt x="805" y="91"/>
                    </a:lnTo>
                    <a:cubicBezTo>
                      <a:pt x="805" y="41"/>
                      <a:pt x="846" y="0"/>
                      <a:pt x="896" y="0"/>
                    </a:cubicBezTo>
                    <a:cubicBezTo>
                      <a:pt x="946" y="0"/>
                      <a:pt x="986" y="41"/>
                      <a:pt x="986" y="91"/>
                    </a:cubicBezTo>
                    <a:lnTo>
                      <a:pt x="986" y="845"/>
                    </a:lnTo>
                    <a:cubicBezTo>
                      <a:pt x="986" y="894"/>
                      <a:pt x="946" y="935"/>
                      <a:pt x="896"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1" name="Freeform 42">
                <a:extLst>
                  <a:ext uri="{FF2B5EF4-FFF2-40B4-BE49-F238E27FC236}">
                    <a16:creationId xmlns:a16="http://schemas.microsoft.com/office/drawing/2014/main" id="{59FD4740-5B79-F949-ACB9-4FB2AE5D89B2}"/>
                  </a:ext>
                </a:extLst>
              </p:cNvPr>
              <p:cNvSpPr>
                <a:spLocks noChangeArrowheads="1"/>
              </p:cNvSpPr>
              <p:nvPr/>
            </p:nvSpPr>
            <p:spPr bwMode="auto">
              <a:xfrm>
                <a:off x="3332163" y="2924175"/>
                <a:ext cx="236537" cy="65088"/>
              </a:xfrm>
              <a:custGeom>
                <a:avLst/>
                <a:gdLst>
                  <a:gd name="T0" fmla="*/ 203775 w 657"/>
                  <a:gd name="T1" fmla="*/ 64730 h 182"/>
                  <a:gd name="T2" fmla="*/ 32402 w 657"/>
                  <a:gd name="T3" fmla="*/ 64730 h 182"/>
                  <a:gd name="T4" fmla="*/ 32402 w 657"/>
                  <a:gd name="T5" fmla="*/ 64730 h 182"/>
                  <a:gd name="T6" fmla="*/ 0 w 657"/>
                  <a:gd name="T7" fmla="*/ 32544 h 182"/>
                  <a:gd name="T8" fmla="*/ 0 w 657"/>
                  <a:gd name="T9" fmla="*/ 32544 h 182"/>
                  <a:gd name="T10" fmla="*/ 32402 w 657"/>
                  <a:gd name="T11" fmla="*/ 0 h 182"/>
                  <a:gd name="T12" fmla="*/ 203775 w 657"/>
                  <a:gd name="T13" fmla="*/ 0 h 182"/>
                  <a:gd name="T14" fmla="*/ 203775 w 657"/>
                  <a:gd name="T15" fmla="*/ 0 h 182"/>
                  <a:gd name="T16" fmla="*/ 236177 w 657"/>
                  <a:gd name="T17" fmla="*/ 32544 h 182"/>
                  <a:gd name="T18" fmla="*/ 236177 w 657"/>
                  <a:gd name="T19" fmla="*/ 32544 h 182"/>
                  <a:gd name="T20" fmla="*/ 203775 w 657"/>
                  <a:gd name="T21" fmla="*/ 6473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7" h="182">
                    <a:moveTo>
                      <a:pt x="566" y="181"/>
                    </a:moveTo>
                    <a:lnTo>
                      <a:pt x="90" y="181"/>
                    </a:lnTo>
                    <a:cubicBezTo>
                      <a:pt x="40" y="181"/>
                      <a:pt x="0" y="141"/>
                      <a:pt x="0" y="91"/>
                    </a:cubicBezTo>
                    <a:cubicBezTo>
                      <a:pt x="0" y="41"/>
                      <a:pt x="40" y="0"/>
                      <a:pt x="90" y="0"/>
                    </a:cubicBezTo>
                    <a:lnTo>
                      <a:pt x="566" y="0"/>
                    </a:lnTo>
                    <a:cubicBezTo>
                      <a:pt x="616" y="0"/>
                      <a:pt x="656" y="41"/>
                      <a:pt x="656" y="91"/>
                    </a:cubicBezTo>
                    <a:cubicBezTo>
                      <a:pt x="656" y="141"/>
                      <a:pt x="616" y="181"/>
                      <a:pt x="566" y="1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2" name="Freeform 44">
                <a:extLst>
                  <a:ext uri="{FF2B5EF4-FFF2-40B4-BE49-F238E27FC236}">
                    <a16:creationId xmlns:a16="http://schemas.microsoft.com/office/drawing/2014/main" id="{ECB72BD2-9695-1842-BEEF-CDB8986DFC1D}"/>
                  </a:ext>
                </a:extLst>
              </p:cNvPr>
              <p:cNvSpPr>
                <a:spLocks noChangeArrowheads="1"/>
              </p:cNvSpPr>
              <p:nvPr/>
            </p:nvSpPr>
            <p:spPr bwMode="auto">
              <a:xfrm>
                <a:off x="3503613" y="2165350"/>
                <a:ext cx="1581150" cy="1581150"/>
              </a:xfrm>
              <a:custGeom>
                <a:avLst/>
                <a:gdLst>
                  <a:gd name="T0" fmla="*/ 790395 w 4393"/>
                  <a:gd name="T1" fmla="*/ 1580790 h 4394"/>
                  <a:gd name="T2" fmla="*/ 790395 w 4393"/>
                  <a:gd name="T3" fmla="*/ 1580790 h 4394"/>
                  <a:gd name="T4" fmla="*/ 0 w 4393"/>
                  <a:gd name="T5" fmla="*/ 790575 h 4394"/>
                  <a:gd name="T6" fmla="*/ 0 w 4393"/>
                  <a:gd name="T7" fmla="*/ 790575 h 4394"/>
                  <a:gd name="T8" fmla="*/ 790395 w 4393"/>
                  <a:gd name="T9" fmla="*/ 0 h 4394"/>
                  <a:gd name="T10" fmla="*/ 790395 w 4393"/>
                  <a:gd name="T11" fmla="*/ 0 h 4394"/>
                  <a:gd name="T12" fmla="*/ 965678 w 4393"/>
                  <a:gd name="T13" fmla="*/ 19432 h 4394"/>
                  <a:gd name="T14" fmla="*/ 965678 w 4393"/>
                  <a:gd name="T15" fmla="*/ 19432 h 4394"/>
                  <a:gd name="T16" fmla="*/ 990513 w 4393"/>
                  <a:gd name="T17" fmla="*/ 58295 h 4394"/>
                  <a:gd name="T18" fmla="*/ 990513 w 4393"/>
                  <a:gd name="T19" fmla="*/ 58295 h 4394"/>
                  <a:gd name="T20" fmla="*/ 951281 w 4393"/>
                  <a:gd name="T21" fmla="*/ 82764 h 4394"/>
                  <a:gd name="T22" fmla="*/ 951281 w 4393"/>
                  <a:gd name="T23" fmla="*/ 82764 h 4394"/>
                  <a:gd name="T24" fmla="*/ 790395 w 4393"/>
                  <a:gd name="T25" fmla="*/ 65132 h 4394"/>
                  <a:gd name="T26" fmla="*/ 790395 w 4393"/>
                  <a:gd name="T27" fmla="*/ 65132 h 4394"/>
                  <a:gd name="T28" fmla="*/ 65146 w 4393"/>
                  <a:gd name="T29" fmla="*/ 790575 h 4394"/>
                  <a:gd name="T30" fmla="*/ 65146 w 4393"/>
                  <a:gd name="T31" fmla="*/ 790575 h 4394"/>
                  <a:gd name="T32" fmla="*/ 790395 w 4393"/>
                  <a:gd name="T33" fmla="*/ 1515659 h 4394"/>
                  <a:gd name="T34" fmla="*/ 790395 w 4393"/>
                  <a:gd name="T35" fmla="*/ 1515659 h 4394"/>
                  <a:gd name="T36" fmla="*/ 1515644 w 4393"/>
                  <a:gd name="T37" fmla="*/ 790575 h 4394"/>
                  <a:gd name="T38" fmla="*/ 1515644 w 4393"/>
                  <a:gd name="T39" fmla="*/ 790575 h 4394"/>
                  <a:gd name="T40" fmla="*/ 1133403 w 4393"/>
                  <a:gd name="T41" fmla="*/ 150774 h 4394"/>
                  <a:gd name="T42" fmla="*/ 1133403 w 4393"/>
                  <a:gd name="T43" fmla="*/ 150774 h 4394"/>
                  <a:gd name="T44" fmla="*/ 1120086 w 4393"/>
                  <a:gd name="T45" fmla="*/ 106873 h 4394"/>
                  <a:gd name="T46" fmla="*/ 1120086 w 4393"/>
                  <a:gd name="T47" fmla="*/ 106873 h 4394"/>
                  <a:gd name="T48" fmla="*/ 1163637 w 4393"/>
                  <a:gd name="T49" fmla="*/ 93559 h 4394"/>
                  <a:gd name="T50" fmla="*/ 1163637 w 4393"/>
                  <a:gd name="T51" fmla="*/ 93559 h 4394"/>
                  <a:gd name="T52" fmla="*/ 1580790 w 4393"/>
                  <a:gd name="T53" fmla="*/ 790575 h 4394"/>
                  <a:gd name="T54" fmla="*/ 1580790 w 4393"/>
                  <a:gd name="T55" fmla="*/ 790575 h 4394"/>
                  <a:gd name="T56" fmla="*/ 790395 w 4393"/>
                  <a:gd name="T57" fmla="*/ 1580790 h 43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93" h="4394">
                    <a:moveTo>
                      <a:pt x="2196" y="4393"/>
                    </a:moveTo>
                    <a:lnTo>
                      <a:pt x="2196" y="4393"/>
                    </a:lnTo>
                    <a:cubicBezTo>
                      <a:pt x="985" y="4393"/>
                      <a:pt x="0" y="3408"/>
                      <a:pt x="0" y="2197"/>
                    </a:cubicBezTo>
                    <a:cubicBezTo>
                      <a:pt x="0" y="985"/>
                      <a:pt x="985" y="0"/>
                      <a:pt x="2196" y="0"/>
                    </a:cubicBezTo>
                    <a:cubicBezTo>
                      <a:pt x="2361" y="0"/>
                      <a:pt x="2525" y="18"/>
                      <a:pt x="2683" y="54"/>
                    </a:cubicBezTo>
                    <a:cubicBezTo>
                      <a:pt x="2732" y="65"/>
                      <a:pt x="2763" y="113"/>
                      <a:pt x="2752" y="162"/>
                    </a:cubicBezTo>
                    <a:cubicBezTo>
                      <a:pt x="2740" y="211"/>
                      <a:pt x="2692" y="241"/>
                      <a:pt x="2643" y="230"/>
                    </a:cubicBezTo>
                    <a:cubicBezTo>
                      <a:pt x="2498" y="197"/>
                      <a:pt x="2347" y="181"/>
                      <a:pt x="2196" y="181"/>
                    </a:cubicBezTo>
                    <a:cubicBezTo>
                      <a:pt x="1085" y="181"/>
                      <a:pt x="181" y="1085"/>
                      <a:pt x="181" y="2197"/>
                    </a:cubicBezTo>
                    <a:cubicBezTo>
                      <a:pt x="181" y="3308"/>
                      <a:pt x="1085" y="4212"/>
                      <a:pt x="2196" y="4212"/>
                    </a:cubicBezTo>
                    <a:cubicBezTo>
                      <a:pt x="3307" y="4212"/>
                      <a:pt x="4211" y="3308"/>
                      <a:pt x="4211" y="2197"/>
                    </a:cubicBezTo>
                    <a:cubicBezTo>
                      <a:pt x="4211" y="1452"/>
                      <a:pt x="3804" y="772"/>
                      <a:pt x="3149" y="419"/>
                    </a:cubicBezTo>
                    <a:cubicBezTo>
                      <a:pt x="3105" y="396"/>
                      <a:pt x="3088" y="341"/>
                      <a:pt x="3112" y="297"/>
                    </a:cubicBezTo>
                    <a:cubicBezTo>
                      <a:pt x="3136" y="253"/>
                      <a:pt x="3190" y="236"/>
                      <a:pt x="3233" y="260"/>
                    </a:cubicBezTo>
                    <a:cubicBezTo>
                      <a:pt x="3948" y="644"/>
                      <a:pt x="4392" y="1386"/>
                      <a:pt x="4392" y="2197"/>
                    </a:cubicBezTo>
                    <a:cubicBezTo>
                      <a:pt x="4392" y="3408"/>
                      <a:pt x="3406" y="4393"/>
                      <a:pt x="2196" y="43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39" name="Group 13">
              <a:extLst>
                <a:ext uri="{FF2B5EF4-FFF2-40B4-BE49-F238E27FC236}">
                  <a16:creationId xmlns:a16="http://schemas.microsoft.com/office/drawing/2014/main" id="{5F167A0F-7531-A449-90DC-CDB4DEF549F4}"/>
                </a:ext>
              </a:extLst>
            </p:cNvPr>
            <p:cNvGrpSpPr>
              <a:grpSpLocks/>
            </p:cNvGrpSpPr>
            <p:nvPr/>
          </p:nvGrpSpPr>
          <p:grpSpPr bwMode="auto">
            <a:xfrm>
              <a:off x="1450830" y="774098"/>
              <a:ext cx="1607209" cy="809365"/>
              <a:chOff x="5826125" y="2760663"/>
              <a:chExt cx="1771650" cy="892175"/>
            </a:xfrm>
            <a:solidFill>
              <a:schemeClr val="accent5"/>
            </a:solidFill>
          </p:grpSpPr>
          <p:sp>
            <p:nvSpPr>
              <p:cNvPr id="50" name="Freeform 45">
                <a:extLst>
                  <a:ext uri="{FF2B5EF4-FFF2-40B4-BE49-F238E27FC236}">
                    <a16:creationId xmlns:a16="http://schemas.microsoft.com/office/drawing/2014/main" id="{6B226E0A-BB8E-EB48-AE81-81113263A5C6}"/>
                  </a:ext>
                </a:extLst>
              </p:cNvPr>
              <p:cNvSpPr>
                <a:spLocks noChangeArrowheads="1"/>
              </p:cNvSpPr>
              <p:nvPr/>
            </p:nvSpPr>
            <p:spPr bwMode="auto">
              <a:xfrm>
                <a:off x="5826125" y="2760663"/>
                <a:ext cx="1771650" cy="892175"/>
              </a:xfrm>
              <a:custGeom>
                <a:avLst/>
                <a:gdLst>
                  <a:gd name="T0" fmla="*/ 1706153 w 4923"/>
                  <a:gd name="T1" fmla="*/ 891815 h 2477"/>
                  <a:gd name="T2" fmla="*/ 647770 w 4923"/>
                  <a:gd name="T3" fmla="*/ 891815 h 2477"/>
                  <a:gd name="T4" fmla="*/ 647770 w 4923"/>
                  <a:gd name="T5" fmla="*/ 891815 h 2477"/>
                  <a:gd name="T6" fmla="*/ 615381 w 4923"/>
                  <a:gd name="T7" fmla="*/ 859398 h 2477"/>
                  <a:gd name="T8" fmla="*/ 615381 w 4923"/>
                  <a:gd name="T9" fmla="*/ 859398 h 2477"/>
                  <a:gd name="T10" fmla="*/ 647770 w 4923"/>
                  <a:gd name="T11" fmla="*/ 826622 h 2477"/>
                  <a:gd name="T12" fmla="*/ 1706153 w 4923"/>
                  <a:gd name="T13" fmla="*/ 826622 h 2477"/>
                  <a:gd name="T14" fmla="*/ 1706153 w 4923"/>
                  <a:gd name="T15" fmla="*/ 65193 h 2477"/>
                  <a:gd name="T16" fmla="*/ 65137 w 4923"/>
                  <a:gd name="T17" fmla="*/ 65193 h 2477"/>
                  <a:gd name="T18" fmla="*/ 65137 w 4923"/>
                  <a:gd name="T19" fmla="*/ 497774 h 2477"/>
                  <a:gd name="T20" fmla="*/ 65137 w 4923"/>
                  <a:gd name="T21" fmla="*/ 497774 h 2477"/>
                  <a:gd name="T22" fmla="*/ 32748 w 4923"/>
                  <a:gd name="T23" fmla="*/ 530190 h 2477"/>
                  <a:gd name="T24" fmla="*/ 32748 w 4923"/>
                  <a:gd name="T25" fmla="*/ 530190 h 2477"/>
                  <a:gd name="T26" fmla="*/ 0 w 4923"/>
                  <a:gd name="T27" fmla="*/ 497774 h 2477"/>
                  <a:gd name="T28" fmla="*/ 0 w 4923"/>
                  <a:gd name="T29" fmla="*/ 65193 h 2477"/>
                  <a:gd name="T30" fmla="*/ 0 w 4923"/>
                  <a:gd name="T31" fmla="*/ 65193 h 2477"/>
                  <a:gd name="T32" fmla="*/ 65137 w 4923"/>
                  <a:gd name="T33" fmla="*/ 0 h 2477"/>
                  <a:gd name="T34" fmla="*/ 1706153 w 4923"/>
                  <a:gd name="T35" fmla="*/ 0 h 2477"/>
                  <a:gd name="T36" fmla="*/ 1706153 w 4923"/>
                  <a:gd name="T37" fmla="*/ 0 h 2477"/>
                  <a:gd name="T38" fmla="*/ 1771290 w 4923"/>
                  <a:gd name="T39" fmla="*/ 65193 h 2477"/>
                  <a:gd name="T40" fmla="*/ 1771290 w 4923"/>
                  <a:gd name="T41" fmla="*/ 826622 h 2477"/>
                  <a:gd name="T42" fmla="*/ 1771290 w 4923"/>
                  <a:gd name="T43" fmla="*/ 826622 h 2477"/>
                  <a:gd name="T44" fmla="*/ 1706153 w 4923"/>
                  <a:gd name="T45" fmla="*/ 891815 h 2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23" h="2477">
                    <a:moveTo>
                      <a:pt x="4741" y="2476"/>
                    </a:moveTo>
                    <a:lnTo>
                      <a:pt x="1800" y="2476"/>
                    </a:lnTo>
                    <a:cubicBezTo>
                      <a:pt x="1751" y="2476"/>
                      <a:pt x="1710" y="2436"/>
                      <a:pt x="1710" y="2386"/>
                    </a:cubicBezTo>
                    <a:cubicBezTo>
                      <a:pt x="1710" y="2336"/>
                      <a:pt x="1751" y="2295"/>
                      <a:pt x="1800" y="2295"/>
                    </a:cubicBezTo>
                    <a:lnTo>
                      <a:pt x="4741" y="2295"/>
                    </a:lnTo>
                    <a:lnTo>
                      <a:pt x="4741" y="181"/>
                    </a:lnTo>
                    <a:lnTo>
                      <a:pt x="181" y="181"/>
                    </a:lnTo>
                    <a:lnTo>
                      <a:pt x="181" y="1382"/>
                    </a:lnTo>
                    <a:cubicBezTo>
                      <a:pt x="181" y="1432"/>
                      <a:pt x="141" y="1472"/>
                      <a:pt x="91" y="1472"/>
                    </a:cubicBezTo>
                    <a:cubicBezTo>
                      <a:pt x="41" y="1472"/>
                      <a:pt x="0" y="1432"/>
                      <a:pt x="0" y="1382"/>
                    </a:cubicBezTo>
                    <a:lnTo>
                      <a:pt x="0" y="181"/>
                    </a:lnTo>
                    <a:cubicBezTo>
                      <a:pt x="0" y="82"/>
                      <a:pt x="81" y="0"/>
                      <a:pt x="181" y="0"/>
                    </a:cubicBezTo>
                    <a:lnTo>
                      <a:pt x="4741" y="0"/>
                    </a:lnTo>
                    <a:cubicBezTo>
                      <a:pt x="4841" y="0"/>
                      <a:pt x="4922" y="82"/>
                      <a:pt x="4922" y="181"/>
                    </a:cubicBezTo>
                    <a:lnTo>
                      <a:pt x="4922" y="2295"/>
                    </a:lnTo>
                    <a:cubicBezTo>
                      <a:pt x="4922" y="2395"/>
                      <a:pt x="4841" y="2476"/>
                      <a:pt x="4741" y="247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1" name="Freeform 46">
                <a:extLst>
                  <a:ext uri="{FF2B5EF4-FFF2-40B4-BE49-F238E27FC236}">
                    <a16:creationId xmlns:a16="http://schemas.microsoft.com/office/drawing/2014/main" id="{DDB00A57-36AF-AB4A-95BC-E572AA376AE9}"/>
                  </a:ext>
                </a:extLst>
              </p:cNvPr>
              <p:cNvSpPr>
                <a:spLocks noChangeArrowheads="1"/>
              </p:cNvSpPr>
              <p:nvPr/>
            </p:nvSpPr>
            <p:spPr bwMode="auto">
              <a:xfrm>
                <a:off x="6097588" y="2955925"/>
                <a:ext cx="923925" cy="85725"/>
              </a:xfrm>
              <a:custGeom>
                <a:avLst/>
                <a:gdLst>
                  <a:gd name="T0" fmla="*/ 923565 w 2565"/>
                  <a:gd name="T1" fmla="*/ 69156 h 238"/>
                  <a:gd name="T2" fmla="*/ 923565 w 2565"/>
                  <a:gd name="T3" fmla="*/ 69156 h 238"/>
                  <a:gd name="T4" fmla="*/ 907356 w 2565"/>
                  <a:gd name="T5" fmla="*/ 85365 h 238"/>
                  <a:gd name="T6" fmla="*/ 16209 w 2565"/>
                  <a:gd name="T7" fmla="*/ 85365 h 238"/>
                  <a:gd name="T8" fmla="*/ 16209 w 2565"/>
                  <a:gd name="T9" fmla="*/ 85365 h 238"/>
                  <a:gd name="T10" fmla="*/ 0 w 2565"/>
                  <a:gd name="T11" fmla="*/ 69156 h 238"/>
                  <a:gd name="T12" fmla="*/ 0 w 2565"/>
                  <a:gd name="T13" fmla="*/ 16209 h 238"/>
                  <a:gd name="T14" fmla="*/ 0 w 2565"/>
                  <a:gd name="T15" fmla="*/ 16209 h 238"/>
                  <a:gd name="T16" fmla="*/ 16209 w 2565"/>
                  <a:gd name="T17" fmla="*/ 0 h 238"/>
                  <a:gd name="T18" fmla="*/ 907356 w 2565"/>
                  <a:gd name="T19" fmla="*/ 0 h 238"/>
                  <a:gd name="T20" fmla="*/ 907356 w 2565"/>
                  <a:gd name="T21" fmla="*/ 0 h 238"/>
                  <a:gd name="T22" fmla="*/ 923565 w 2565"/>
                  <a:gd name="T23" fmla="*/ 16209 h 238"/>
                  <a:gd name="T24" fmla="*/ 923565 w 2565"/>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5" h="238">
                    <a:moveTo>
                      <a:pt x="2564" y="192"/>
                    </a:moveTo>
                    <a:lnTo>
                      <a:pt x="2564" y="192"/>
                    </a:lnTo>
                    <a:cubicBezTo>
                      <a:pt x="2564" y="216"/>
                      <a:pt x="2543" y="237"/>
                      <a:pt x="2519" y="237"/>
                    </a:cubicBezTo>
                    <a:lnTo>
                      <a:pt x="45" y="237"/>
                    </a:lnTo>
                    <a:cubicBezTo>
                      <a:pt x="21" y="237"/>
                      <a:pt x="0" y="216"/>
                      <a:pt x="0" y="192"/>
                    </a:cubicBezTo>
                    <a:lnTo>
                      <a:pt x="0" y="45"/>
                    </a:lnTo>
                    <a:cubicBezTo>
                      <a:pt x="0" y="21"/>
                      <a:pt x="21" y="0"/>
                      <a:pt x="45" y="0"/>
                    </a:cubicBezTo>
                    <a:lnTo>
                      <a:pt x="2519" y="0"/>
                    </a:lnTo>
                    <a:cubicBezTo>
                      <a:pt x="2543" y="0"/>
                      <a:pt x="2564" y="21"/>
                      <a:pt x="2564" y="45"/>
                    </a:cubicBezTo>
                    <a:lnTo>
                      <a:pt x="2564"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2" name="Freeform 47">
                <a:extLst>
                  <a:ext uri="{FF2B5EF4-FFF2-40B4-BE49-F238E27FC236}">
                    <a16:creationId xmlns:a16="http://schemas.microsoft.com/office/drawing/2014/main" id="{116A2C8A-9773-144C-AACF-BEF2627C9EF4}"/>
                  </a:ext>
                </a:extLst>
              </p:cNvPr>
              <p:cNvSpPr>
                <a:spLocks noChangeArrowheads="1"/>
              </p:cNvSpPr>
              <p:nvPr/>
            </p:nvSpPr>
            <p:spPr bwMode="auto">
              <a:xfrm>
                <a:off x="7070725" y="2955925"/>
                <a:ext cx="257175" cy="85725"/>
              </a:xfrm>
              <a:custGeom>
                <a:avLst/>
                <a:gdLst>
                  <a:gd name="T0" fmla="*/ 256815 w 714"/>
                  <a:gd name="T1" fmla="*/ 69156 h 238"/>
                  <a:gd name="T2" fmla="*/ 256815 w 714"/>
                  <a:gd name="T3" fmla="*/ 69156 h 238"/>
                  <a:gd name="T4" fmla="*/ 240606 w 714"/>
                  <a:gd name="T5" fmla="*/ 85365 h 238"/>
                  <a:gd name="T6" fmla="*/ 16209 w 714"/>
                  <a:gd name="T7" fmla="*/ 85365 h 238"/>
                  <a:gd name="T8" fmla="*/ 16209 w 714"/>
                  <a:gd name="T9" fmla="*/ 85365 h 238"/>
                  <a:gd name="T10" fmla="*/ 0 w 714"/>
                  <a:gd name="T11" fmla="*/ 69156 h 238"/>
                  <a:gd name="T12" fmla="*/ 0 w 714"/>
                  <a:gd name="T13" fmla="*/ 16209 h 238"/>
                  <a:gd name="T14" fmla="*/ 0 w 714"/>
                  <a:gd name="T15" fmla="*/ 16209 h 238"/>
                  <a:gd name="T16" fmla="*/ 16209 w 714"/>
                  <a:gd name="T17" fmla="*/ 0 h 238"/>
                  <a:gd name="T18" fmla="*/ 240606 w 714"/>
                  <a:gd name="T19" fmla="*/ 0 h 238"/>
                  <a:gd name="T20" fmla="*/ 240606 w 714"/>
                  <a:gd name="T21" fmla="*/ 0 h 238"/>
                  <a:gd name="T22" fmla="*/ 256815 w 714"/>
                  <a:gd name="T23" fmla="*/ 16209 h 238"/>
                  <a:gd name="T24" fmla="*/ 256815 w 714"/>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4" h="238">
                    <a:moveTo>
                      <a:pt x="713" y="192"/>
                    </a:moveTo>
                    <a:lnTo>
                      <a:pt x="713" y="192"/>
                    </a:lnTo>
                    <a:cubicBezTo>
                      <a:pt x="713" y="216"/>
                      <a:pt x="693" y="237"/>
                      <a:pt x="668" y="237"/>
                    </a:cubicBezTo>
                    <a:lnTo>
                      <a:pt x="45" y="237"/>
                    </a:lnTo>
                    <a:cubicBezTo>
                      <a:pt x="20" y="237"/>
                      <a:pt x="0" y="216"/>
                      <a:pt x="0" y="192"/>
                    </a:cubicBezTo>
                    <a:lnTo>
                      <a:pt x="0" y="45"/>
                    </a:lnTo>
                    <a:cubicBezTo>
                      <a:pt x="0" y="21"/>
                      <a:pt x="20" y="0"/>
                      <a:pt x="45" y="0"/>
                    </a:cubicBezTo>
                    <a:lnTo>
                      <a:pt x="668" y="0"/>
                    </a:lnTo>
                    <a:cubicBezTo>
                      <a:pt x="693" y="0"/>
                      <a:pt x="713" y="21"/>
                      <a:pt x="713" y="45"/>
                    </a:cubicBezTo>
                    <a:lnTo>
                      <a:pt x="713"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3" name="Freeform 48">
                <a:extLst>
                  <a:ext uri="{FF2B5EF4-FFF2-40B4-BE49-F238E27FC236}">
                    <a16:creationId xmlns:a16="http://schemas.microsoft.com/office/drawing/2014/main" id="{2566D800-7311-E243-AF96-82612994792A}"/>
                  </a:ext>
                </a:extLst>
              </p:cNvPr>
              <p:cNvSpPr>
                <a:spLocks noChangeArrowheads="1"/>
              </p:cNvSpPr>
              <p:nvPr/>
            </p:nvSpPr>
            <p:spPr bwMode="auto">
              <a:xfrm>
                <a:off x="6108700" y="3217863"/>
                <a:ext cx="1219200" cy="34925"/>
              </a:xfrm>
              <a:custGeom>
                <a:avLst/>
                <a:gdLst>
                  <a:gd name="T0" fmla="*/ 1218840 w 3388"/>
                  <a:gd name="T1" fmla="*/ 18190 h 96"/>
                  <a:gd name="T2" fmla="*/ 1218840 w 3388"/>
                  <a:gd name="T3" fmla="*/ 18190 h 96"/>
                  <a:gd name="T4" fmla="*/ 1202647 w 3388"/>
                  <a:gd name="T5" fmla="*/ 34561 h 96"/>
                  <a:gd name="T6" fmla="*/ 16194 w 3388"/>
                  <a:gd name="T7" fmla="*/ 34561 h 96"/>
                  <a:gd name="T8" fmla="*/ 16194 w 3388"/>
                  <a:gd name="T9" fmla="*/ 34561 h 96"/>
                  <a:gd name="T10" fmla="*/ 0 w 3388"/>
                  <a:gd name="T11" fmla="*/ 18190 h 96"/>
                  <a:gd name="T12" fmla="*/ 0 w 3388"/>
                  <a:gd name="T13" fmla="*/ 16371 h 96"/>
                  <a:gd name="T14" fmla="*/ 0 w 3388"/>
                  <a:gd name="T15" fmla="*/ 16371 h 96"/>
                  <a:gd name="T16" fmla="*/ 16194 w 3388"/>
                  <a:gd name="T17" fmla="*/ 0 h 96"/>
                  <a:gd name="T18" fmla="*/ 1202647 w 3388"/>
                  <a:gd name="T19" fmla="*/ 0 h 96"/>
                  <a:gd name="T20" fmla="*/ 1202647 w 3388"/>
                  <a:gd name="T21" fmla="*/ 0 h 96"/>
                  <a:gd name="T22" fmla="*/ 1218840 w 3388"/>
                  <a:gd name="T23" fmla="*/ 16371 h 96"/>
                  <a:gd name="T24" fmla="*/ 1218840 w 3388"/>
                  <a:gd name="T25" fmla="*/ 18190 h 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6">
                    <a:moveTo>
                      <a:pt x="3387" y="50"/>
                    </a:moveTo>
                    <a:lnTo>
                      <a:pt x="3387" y="50"/>
                    </a:lnTo>
                    <a:cubicBezTo>
                      <a:pt x="3387" y="75"/>
                      <a:pt x="3367" y="95"/>
                      <a:pt x="3342" y="95"/>
                    </a:cubicBezTo>
                    <a:lnTo>
                      <a:pt x="45" y="95"/>
                    </a:lnTo>
                    <a:cubicBezTo>
                      <a:pt x="20" y="95"/>
                      <a:pt x="0" y="75"/>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4" name="Freeform 49">
                <a:extLst>
                  <a:ext uri="{FF2B5EF4-FFF2-40B4-BE49-F238E27FC236}">
                    <a16:creationId xmlns:a16="http://schemas.microsoft.com/office/drawing/2014/main" id="{9C1EEAE8-F6DB-BB44-8F70-C2E00C3E6DD0}"/>
                  </a:ext>
                </a:extLst>
              </p:cNvPr>
              <p:cNvSpPr>
                <a:spLocks noChangeArrowheads="1"/>
              </p:cNvSpPr>
              <p:nvPr/>
            </p:nvSpPr>
            <p:spPr bwMode="auto">
              <a:xfrm>
                <a:off x="6108700" y="3144838"/>
                <a:ext cx="1219200" cy="34925"/>
              </a:xfrm>
              <a:custGeom>
                <a:avLst/>
                <a:gdLst>
                  <a:gd name="T0" fmla="*/ 1218840 w 3388"/>
                  <a:gd name="T1" fmla="*/ 18003 h 97"/>
                  <a:gd name="T2" fmla="*/ 1218840 w 3388"/>
                  <a:gd name="T3" fmla="*/ 18003 h 97"/>
                  <a:gd name="T4" fmla="*/ 1202647 w 3388"/>
                  <a:gd name="T5" fmla="*/ 34565 h 97"/>
                  <a:gd name="T6" fmla="*/ 16194 w 3388"/>
                  <a:gd name="T7" fmla="*/ 34565 h 97"/>
                  <a:gd name="T8" fmla="*/ 16194 w 3388"/>
                  <a:gd name="T9" fmla="*/ 34565 h 97"/>
                  <a:gd name="T10" fmla="*/ 0 w 3388"/>
                  <a:gd name="T11" fmla="*/ 18003 h 97"/>
                  <a:gd name="T12" fmla="*/ 0 w 3388"/>
                  <a:gd name="T13" fmla="*/ 16202 h 97"/>
                  <a:gd name="T14" fmla="*/ 0 w 3388"/>
                  <a:gd name="T15" fmla="*/ 16202 h 97"/>
                  <a:gd name="T16" fmla="*/ 16194 w 3388"/>
                  <a:gd name="T17" fmla="*/ 0 h 97"/>
                  <a:gd name="T18" fmla="*/ 1202647 w 3388"/>
                  <a:gd name="T19" fmla="*/ 0 h 97"/>
                  <a:gd name="T20" fmla="*/ 1202647 w 3388"/>
                  <a:gd name="T21" fmla="*/ 0 h 97"/>
                  <a:gd name="T22" fmla="*/ 1218840 w 3388"/>
                  <a:gd name="T23" fmla="*/ 16202 h 97"/>
                  <a:gd name="T24" fmla="*/ 1218840 w 3388"/>
                  <a:gd name="T25" fmla="*/ 18003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7">
                    <a:moveTo>
                      <a:pt x="3387" y="50"/>
                    </a:moveTo>
                    <a:lnTo>
                      <a:pt x="3387" y="50"/>
                    </a:lnTo>
                    <a:cubicBezTo>
                      <a:pt x="3387" y="76"/>
                      <a:pt x="3367" y="96"/>
                      <a:pt x="3342" y="96"/>
                    </a:cubicBezTo>
                    <a:lnTo>
                      <a:pt x="45" y="96"/>
                    </a:lnTo>
                    <a:cubicBezTo>
                      <a:pt x="20" y="96"/>
                      <a:pt x="0" y="76"/>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5" name="Freeform 50">
                <a:extLst>
                  <a:ext uri="{FF2B5EF4-FFF2-40B4-BE49-F238E27FC236}">
                    <a16:creationId xmlns:a16="http://schemas.microsoft.com/office/drawing/2014/main" id="{5CD48EB0-AEA6-2247-8B3B-C640BFB55016}"/>
                  </a:ext>
                </a:extLst>
              </p:cNvPr>
              <p:cNvSpPr>
                <a:spLocks noChangeArrowheads="1"/>
              </p:cNvSpPr>
              <p:nvPr/>
            </p:nvSpPr>
            <p:spPr bwMode="auto">
              <a:xfrm>
                <a:off x="6915150" y="3471863"/>
                <a:ext cx="504825" cy="33337"/>
              </a:xfrm>
              <a:custGeom>
                <a:avLst/>
                <a:gdLst>
                  <a:gd name="T0" fmla="*/ 488273 w 1403"/>
                  <a:gd name="T1" fmla="*/ 32975 h 92"/>
                  <a:gd name="T2" fmla="*/ 15832 w 1403"/>
                  <a:gd name="T3" fmla="*/ 32975 h 92"/>
                  <a:gd name="T4" fmla="*/ 15832 w 1403"/>
                  <a:gd name="T5" fmla="*/ 32975 h 92"/>
                  <a:gd name="T6" fmla="*/ 0 w 1403"/>
                  <a:gd name="T7" fmla="*/ 16669 h 92"/>
                  <a:gd name="T8" fmla="*/ 0 w 1403"/>
                  <a:gd name="T9" fmla="*/ 16669 h 92"/>
                  <a:gd name="T10" fmla="*/ 15832 w 1403"/>
                  <a:gd name="T11" fmla="*/ 0 h 92"/>
                  <a:gd name="T12" fmla="*/ 488273 w 1403"/>
                  <a:gd name="T13" fmla="*/ 0 h 92"/>
                  <a:gd name="T14" fmla="*/ 488273 w 1403"/>
                  <a:gd name="T15" fmla="*/ 0 h 92"/>
                  <a:gd name="T16" fmla="*/ 504465 w 1403"/>
                  <a:gd name="T17" fmla="*/ 16669 h 92"/>
                  <a:gd name="T18" fmla="*/ 504465 w 1403"/>
                  <a:gd name="T19" fmla="*/ 16669 h 92"/>
                  <a:gd name="T20" fmla="*/ 488273 w 1403"/>
                  <a:gd name="T21" fmla="*/ 32975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3" h="92">
                    <a:moveTo>
                      <a:pt x="1357" y="91"/>
                    </a:moveTo>
                    <a:lnTo>
                      <a:pt x="44" y="91"/>
                    </a:lnTo>
                    <a:cubicBezTo>
                      <a:pt x="20" y="91"/>
                      <a:pt x="0" y="70"/>
                      <a:pt x="0" y="46"/>
                    </a:cubicBezTo>
                    <a:cubicBezTo>
                      <a:pt x="0" y="20"/>
                      <a:pt x="20" y="0"/>
                      <a:pt x="44" y="0"/>
                    </a:cubicBezTo>
                    <a:lnTo>
                      <a:pt x="1357" y="0"/>
                    </a:lnTo>
                    <a:cubicBezTo>
                      <a:pt x="1382" y="0"/>
                      <a:pt x="1402" y="20"/>
                      <a:pt x="1402" y="46"/>
                    </a:cubicBezTo>
                    <a:cubicBezTo>
                      <a:pt x="1402" y="70"/>
                      <a:pt x="1382" y="91"/>
                      <a:pt x="1357"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40" name="Freeform 52">
              <a:extLst>
                <a:ext uri="{FF2B5EF4-FFF2-40B4-BE49-F238E27FC236}">
                  <a16:creationId xmlns:a16="http://schemas.microsoft.com/office/drawing/2014/main" id="{137BAE1F-D82A-9D46-83E8-BE231D0C209D}"/>
                </a:ext>
              </a:extLst>
            </p:cNvPr>
            <p:cNvSpPr>
              <a:spLocks noChangeArrowheads="1"/>
            </p:cNvSpPr>
            <p:nvPr/>
          </p:nvSpPr>
          <p:spPr bwMode="auto">
            <a:xfrm rot="18231819">
              <a:off x="-207506" y="3563729"/>
              <a:ext cx="1337901" cy="1176604"/>
            </a:xfrm>
            <a:custGeom>
              <a:avLst/>
              <a:gdLst>
                <a:gd name="T0" fmla="*/ 519327 w 4095"/>
                <a:gd name="T1" fmla="*/ 752916 h 3602"/>
                <a:gd name="T2" fmla="*/ 737214 w 4095"/>
                <a:gd name="T3" fmla="*/ 971121 h 3602"/>
                <a:gd name="T4" fmla="*/ 737214 w 4095"/>
                <a:gd name="T5" fmla="*/ 535071 h 3602"/>
                <a:gd name="T6" fmla="*/ 454141 w 4095"/>
                <a:gd name="T7" fmla="*/ 752916 h 3602"/>
                <a:gd name="T8" fmla="*/ 737214 w 4095"/>
                <a:gd name="T9" fmla="*/ 469897 h 3602"/>
                <a:gd name="T10" fmla="*/ 737214 w 4095"/>
                <a:gd name="T11" fmla="*/ 1035934 h 3602"/>
                <a:gd name="T12" fmla="*/ 1212603 w 4095"/>
                <a:gd name="T13" fmla="*/ 1268902 h 3602"/>
                <a:gd name="T14" fmla="*/ 1240335 w 4095"/>
                <a:gd name="T15" fmla="*/ 1232175 h 3602"/>
                <a:gd name="T16" fmla="*/ 1401319 w 4095"/>
                <a:gd name="T17" fmla="*/ 978322 h 3602"/>
                <a:gd name="T18" fmla="*/ 1388714 w 4095"/>
                <a:gd name="T19" fmla="*/ 931512 h 3602"/>
                <a:gd name="T20" fmla="*/ 1255821 w 4095"/>
                <a:gd name="T21" fmla="*/ 831052 h 3602"/>
                <a:gd name="T22" fmla="*/ 1261943 w 4095"/>
                <a:gd name="T23" fmla="*/ 752916 h 3602"/>
                <a:gd name="T24" fmla="*/ 1272027 w 4095"/>
                <a:gd name="T25" fmla="*/ 641653 h 3602"/>
                <a:gd name="T26" fmla="*/ 1404560 w 4095"/>
                <a:gd name="T27" fmla="*/ 553434 h 3602"/>
                <a:gd name="T28" fmla="*/ 1264824 w 4095"/>
                <a:gd name="T29" fmla="*/ 290580 h 3602"/>
                <a:gd name="T30" fmla="*/ 1100599 w 4095"/>
                <a:gd name="T31" fmla="*/ 345671 h 3602"/>
                <a:gd name="T32" fmla="*/ 1064224 w 4095"/>
                <a:gd name="T33" fmla="*/ 342791 h 3602"/>
                <a:gd name="T34" fmla="*/ 908282 w 4095"/>
                <a:gd name="T35" fmla="*/ 234408 h 3602"/>
                <a:gd name="T36" fmla="*/ 873708 w 4095"/>
                <a:gd name="T37" fmla="*/ 65173 h 3602"/>
                <a:gd name="T38" fmla="*/ 566146 w 4095"/>
                <a:gd name="T39" fmla="*/ 99381 h 3602"/>
                <a:gd name="T40" fmla="*/ 545618 w 4095"/>
                <a:gd name="T41" fmla="*/ 264655 h 3602"/>
                <a:gd name="T42" fmla="*/ 410204 w 4095"/>
                <a:gd name="T43" fmla="*/ 342791 h 3602"/>
                <a:gd name="T44" fmla="*/ 256422 w 4095"/>
                <a:gd name="T45" fmla="*/ 277977 h 3602"/>
                <a:gd name="T46" fmla="*/ 73109 w 4095"/>
                <a:gd name="T47" fmla="*/ 527509 h 3602"/>
                <a:gd name="T48" fmla="*/ 85714 w 4095"/>
                <a:gd name="T49" fmla="*/ 573959 h 3602"/>
                <a:gd name="T50" fmla="*/ 218607 w 4095"/>
                <a:gd name="T51" fmla="*/ 674419 h 3602"/>
                <a:gd name="T52" fmla="*/ 212485 w 4095"/>
                <a:gd name="T53" fmla="*/ 752916 h 3602"/>
                <a:gd name="T54" fmla="*/ 202761 w 4095"/>
                <a:gd name="T55" fmla="*/ 864179 h 3602"/>
                <a:gd name="T56" fmla="*/ 69868 w 4095"/>
                <a:gd name="T57" fmla="*/ 952397 h 3602"/>
                <a:gd name="T58" fmla="*/ 145858 w 4095"/>
                <a:gd name="T59" fmla="*/ 1104708 h 3602"/>
                <a:gd name="T60" fmla="*/ 133973 w 4095"/>
                <a:gd name="T61" fmla="*/ 1148997 h 3602"/>
                <a:gd name="T62" fmla="*/ 16567 w 4095"/>
                <a:gd name="T63" fmla="*/ 1011089 h 3602"/>
                <a:gd name="T64" fmla="*/ 52941 w 4095"/>
                <a:gd name="T65" fmla="*/ 875341 h 3602"/>
                <a:gd name="T66" fmla="*/ 147659 w 4095"/>
                <a:gd name="T67" fmla="*/ 752916 h 3602"/>
                <a:gd name="T68" fmla="*/ 52941 w 4095"/>
                <a:gd name="T69" fmla="*/ 630490 h 3602"/>
                <a:gd name="T70" fmla="*/ 6843 w 4095"/>
                <a:gd name="T71" fmla="*/ 569998 h 3602"/>
                <a:gd name="T72" fmla="*/ 153421 w 4095"/>
                <a:gd name="T73" fmla="*/ 258173 h 3602"/>
                <a:gd name="T74" fmla="*/ 387154 w 4095"/>
                <a:gd name="T75" fmla="*/ 278338 h 3602"/>
                <a:gd name="T76" fmla="*/ 500960 w 4095"/>
                <a:gd name="T77" fmla="*/ 99381 h 3602"/>
                <a:gd name="T78" fmla="*/ 873708 w 4095"/>
                <a:gd name="T79" fmla="*/ 0 h 3602"/>
                <a:gd name="T80" fmla="*/ 973468 w 4095"/>
                <a:gd name="T81" fmla="*/ 212444 h 3602"/>
                <a:gd name="T82" fmla="*/ 1185233 w 4095"/>
                <a:gd name="T83" fmla="*/ 221806 h 3602"/>
                <a:gd name="T84" fmla="*/ 1457861 w 4095"/>
                <a:gd name="T85" fmla="*/ 494742 h 3602"/>
                <a:gd name="T86" fmla="*/ 1421487 w 4095"/>
                <a:gd name="T87" fmla="*/ 630490 h 3602"/>
                <a:gd name="T88" fmla="*/ 1326769 w 4095"/>
                <a:gd name="T89" fmla="*/ 752916 h 3602"/>
                <a:gd name="T90" fmla="*/ 1421487 w 4095"/>
                <a:gd name="T91" fmla="*/ 875341 h 3602"/>
                <a:gd name="T92" fmla="*/ 1467585 w 4095"/>
                <a:gd name="T93" fmla="*/ 935833 h 3602"/>
                <a:gd name="T94" fmla="*/ 1321007 w 4095"/>
                <a:gd name="T95" fmla="*/ 1248018 h 3602"/>
                <a:gd name="T96" fmla="*/ 1244656 w 4095"/>
                <a:gd name="T97" fmla="*/ 1296628 h 3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95" h="3602">
                  <a:moveTo>
                    <a:pt x="2047" y="1486"/>
                  </a:moveTo>
                  <a:lnTo>
                    <a:pt x="2047" y="1486"/>
                  </a:lnTo>
                  <a:cubicBezTo>
                    <a:pt x="1713" y="1486"/>
                    <a:pt x="1442" y="1757"/>
                    <a:pt x="1442" y="2091"/>
                  </a:cubicBezTo>
                  <a:cubicBezTo>
                    <a:pt x="1442" y="2425"/>
                    <a:pt x="1713" y="2697"/>
                    <a:pt x="2047" y="2697"/>
                  </a:cubicBezTo>
                  <a:cubicBezTo>
                    <a:pt x="2381" y="2697"/>
                    <a:pt x="2653" y="2425"/>
                    <a:pt x="2653" y="2091"/>
                  </a:cubicBezTo>
                  <a:cubicBezTo>
                    <a:pt x="2653" y="1757"/>
                    <a:pt x="2381" y="1486"/>
                    <a:pt x="2047" y="1486"/>
                  </a:cubicBezTo>
                  <a:close/>
                  <a:moveTo>
                    <a:pt x="2047" y="2877"/>
                  </a:moveTo>
                  <a:lnTo>
                    <a:pt x="2047" y="2877"/>
                  </a:lnTo>
                  <a:cubicBezTo>
                    <a:pt x="1613" y="2877"/>
                    <a:pt x="1261" y="2525"/>
                    <a:pt x="1261" y="2091"/>
                  </a:cubicBezTo>
                  <a:cubicBezTo>
                    <a:pt x="1261" y="1657"/>
                    <a:pt x="1613" y="1305"/>
                    <a:pt x="2047" y="1305"/>
                  </a:cubicBezTo>
                  <a:cubicBezTo>
                    <a:pt x="2481" y="1305"/>
                    <a:pt x="2833" y="1657"/>
                    <a:pt x="2833" y="2091"/>
                  </a:cubicBezTo>
                  <a:cubicBezTo>
                    <a:pt x="2833" y="2525"/>
                    <a:pt x="2481" y="2877"/>
                    <a:pt x="2047" y="2877"/>
                  </a:cubicBezTo>
                  <a:close/>
                  <a:moveTo>
                    <a:pt x="3456" y="3601"/>
                  </a:moveTo>
                  <a:lnTo>
                    <a:pt x="3456" y="3601"/>
                  </a:lnTo>
                  <a:cubicBezTo>
                    <a:pt x="3412" y="3601"/>
                    <a:pt x="3374" y="3569"/>
                    <a:pt x="3367" y="3524"/>
                  </a:cubicBezTo>
                  <a:cubicBezTo>
                    <a:pt x="3360" y="3475"/>
                    <a:pt x="3394" y="3429"/>
                    <a:pt x="3444" y="3422"/>
                  </a:cubicBezTo>
                  <a:cubicBezTo>
                    <a:pt x="3472" y="3417"/>
                    <a:pt x="3497" y="3400"/>
                    <a:pt x="3512" y="3375"/>
                  </a:cubicBezTo>
                  <a:lnTo>
                    <a:pt x="3891" y="2717"/>
                  </a:lnTo>
                  <a:cubicBezTo>
                    <a:pt x="3904" y="2696"/>
                    <a:pt x="3908" y="2670"/>
                    <a:pt x="3900" y="2645"/>
                  </a:cubicBezTo>
                  <a:cubicBezTo>
                    <a:pt x="3894" y="2620"/>
                    <a:pt x="3879" y="2600"/>
                    <a:pt x="3856" y="2587"/>
                  </a:cubicBezTo>
                  <a:lnTo>
                    <a:pt x="3532" y="2400"/>
                  </a:lnTo>
                  <a:cubicBezTo>
                    <a:pt x="3499" y="2381"/>
                    <a:pt x="3482" y="2345"/>
                    <a:pt x="3487" y="2308"/>
                  </a:cubicBezTo>
                  <a:cubicBezTo>
                    <a:pt x="3498" y="2237"/>
                    <a:pt x="3504" y="2163"/>
                    <a:pt x="3504" y="2091"/>
                  </a:cubicBezTo>
                  <a:cubicBezTo>
                    <a:pt x="3504" y="2018"/>
                    <a:pt x="3498" y="1945"/>
                    <a:pt x="3487" y="1874"/>
                  </a:cubicBezTo>
                  <a:cubicBezTo>
                    <a:pt x="3482" y="1837"/>
                    <a:pt x="3499" y="1801"/>
                    <a:pt x="3532" y="1782"/>
                  </a:cubicBezTo>
                  <a:lnTo>
                    <a:pt x="3856" y="1594"/>
                  </a:lnTo>
                  <a:cubicBezTo>
                    <a:pt x="3879" y="1582"/>
                    <a:pt x="3894" y="1561"/>
                    <a:pt x="3900" y="1537"/>
                  </a:cubicBezTo>
                  <a:cubicBezTo>
                    <a:pt x="3908" y="1512"/>
                    <a:pt x="3904" y="1486"/>
                    <a:pt x="3892" y="1465"/>
                  </a:cubicBezTo>
                  <a:lnTo>
                    <a:pt x="3512" y="807"/>
                  </a:lnTo>
                  <a:cubicBezTo>
                    <a:pt x="3486" y="761"/>
                    <a:pt x="3427" y="746"/>
                    <a:pt x="3382" y="772"/>
                  </a:cubicBezTo>
                  <a:lnTo>
                    <a:pt x="3056" y="960"/>
                  </a:lnTo>
                  <a:cubicBezTo>
                    <a:pt x="3024" y="979"/>
                    <a:pt x="2984" y="975"/>
                    <a:pt x="2955" y="952"/>
                  </a:cubicBezTo>
                  <a:cubicBezTo>
                    <a:pt x="2841" y="861"/>
                    <a:pt x="2715" y="788"/>
                    <a:pt x="2579" y="735"/>
                  </a:cubicBezTo>
                  <a:cubicBezTo>
                    <a:pt x="2544" y="721"/>
                    <a:pt x="2522" y="688"/>
                    <a:pt x="2522" y="651"/>
                  </a:cubicBezTo>
                  <a:lnTo>
                    <a:pt x="2522" y="276"/>
                  </a:lnTo>
                  <a:cubicBezTo>
                    <a:pt x="2522" y="223"/>
                    <a:pt x="2479" y="181"/>
                    <a:pt x="2426" y="181"/>
                  </a:cubicBezTo>
                  <a:lnTo>
                    <a:pt x="1667" y="181"/>
                  </a:lnTo>
                  <a:cubicBezTo>
                    <a:pt x="1615" y="181"/>
                    <a:pt x="1572" y="223"/>
                    <a:pt x="1572" y="276"/>
                  </a:cubicBezTo>
                  <a:lnTo>
                    <a:pt x="1572" y="651"/>
                  </a:lnTo>
                  <a:cubicBezTo>
                    <a:pt x="1572" y="688"/>
                    <a:pt x="1549" y="721"/>
                    <a:pt x="1515" y="735"/>
                  </a:cubicBezTo>
                  <a:cubicBezTo>
                    <a:pt x="1380" y="788"/>
                    <a:pt x="1253" y="861"/>
                    <a:pt x="1139" y="952"/>
                  </a:cubicBezTo>
                  <a:cubicBezTo>
                    <a:pt x="1110" y="975"/>
                    <a:pt x="1069" y="979"/>
                    <a:pt x="1038" y="960"/>
                  </a:cubicBezTo>
                  <a:lnTo>
                    <a:pt x="712" y="772"/>
                  </a:lnTo>
                  <a:cubicBezTo>
                    <a:pt x="667" y="746"/>
                    <a:pt x="609" y="761"/>
                    <a:pt x="582" y="807"/>
                  </a:cubicBezTo>
                  <a:lnTo>
                    <a:pt x="203" y="1465"/>
                  </a:lnTo>
                  <a:cubicBezTo>
                    <a:pt x="190" y="1486"/>
                    <a:pt x="187" y="1511"/>
                    <a:pt x="194" y="1537"/>
                  </a:cubicBezTo>
                  <a:cubicBezTo>
                    <a:pt x="200" y="1561"/>
                    <a:pt x="216" y="1582"/>
                    <a:pt x="238" y="1594"/>
                  </a:cubicBezTo>
                  <a:lnTo>
                    <a:pt x="563" y="1782"/>
                  </a:lnTo>
                  <a:cubicBezTo>
                    <a:pt x="594" y="1801"/>
                    <a:pt x="612" y="1837"/>
                    <a:pt x="607" y="1873"/>
                  </a:cubicBezTo>
                  <a:cubicBezTo>
                    <a:pt x="596" y="1946"/>
                    <a:pt x="590" y="2018"/>
                    <a:pt x="590" y="2091"/>
                  </a:cubicBezTo>
                  <a:cubicBezTo>
                    <a:pt x="590" y="2163"/>
                    <a:pt x="596" y="2236"/>
                    <a:pt x="607" y="2309"/>
                  </a:cubicBezTo>
                  <a:cubicBezTo>
                    <a:pt x="612" y="2345"/>
                    <a:pt x="594" y="2381"/>
                    <a:pt x="563" y="2400"/>
                  </a:cubicBezTo>
                  <a:lnTo>
                    <a:pt x="238" y="2587"/>
                  </a:lnTo>
                  <a:cubicBezTo>
                    <a:pt x="216" y="2600"/>
                    <a:pt x="200" y="2620"/>
                    <a:pt x="194" y="2645"/>
                  </a:cubicBezTo>
                  <a:cubicBezTo>
                    <a:pt x="187" y="2670"/>
                    <a:pt x="190" y="2696"/>
                    <a:pt x="203" y="2717"/>
                  </a:cubicBezTo>
                  <a:lnTo>
                    <a:pt x="405" y="3068"/>
                  </a:lnTo>
                  <a:cubicBezTo>
                    <a:pt x="430" y="3111"/>
                    <a:pt x="415" y="3167"/>
                    <a:pt x="372" y="3191"/>
                  </a:cubicBezTo>
                  <a:cubicBezTo>
                    <a:pt x="329" y="3217"/>
                    <a:pt x="274" y="3202"/>
                    <a:pt x="248" y="3159"/>
                  </a:cubicBezTo>
                  <a:lnTo>
                    <a:pt x="46" y="2808"/>
                  </a:lnTo>
                  <a:cubicBezTo>
                    <a:pt x="9" y="2744"/>
                    <a:pt x="0" y="2670"/>
                    <a:pt x="19" y="2599"/>
                  </a:cubicBezTo>
                  <a:cubicBezTo>
                    <a:pt x="38" y="2527"/>
                    <a:pt x="83" y="2468"/>
                    <a:pt x="147" y="2431"/>
                  </a:cubicBezTo>
                  <a:lnTo>
                    <a:pt x="420" y="2273"/>
                  </a:lnTo>
                  <a:cubicBezTo>
                    <a:pt x="413" y="2213"/>
                    <a:pt x="410" y="2152"/>
                    <a:pt x="410" y="2091"/>
                  </a:cubicBezTo>
                  <a:cubicBezTo>
                    <a:pt x="410" y="2030"/>
                    <a:pt x="413" y="1969"/>
                    <a:pt x="420" y="1908"/>
                  </a:cubicBezTo>
                  <a:lnTo>
                    <a:pt x="147" y="1751"/>
                  </a:lnTo>
                  <a:cubicBezTo>
                    <a:pt x="84" y="1714"/>
                    <a:pt x="38" y="1655"/>
                    <a:pt x="19" y="1583"/>
                  </a:cubicBezTo>
                  <a:cubicBezTo>
                    <a:pt x="0" y="1512"/>
                    <a:pt x="9" y="1438"/>
                    <a:pt x="46" y="1374"/>
                  </a:cubicBezTo>
                  <a:lnTo>
                    <a:pt x="426" y="717"/>
                  </a:lnTo>
                  <a:cubicBezTo>
                    <a:pt x="502" y="585"/>
                    <a:pt x="671" y="539"/>
                    <a:pt x="803" y="616"/>
                  </a:cubicBezTo>
                  <a:lnTo>
                    <a:pt x="1075" y="773"/>
                  </a:lnTo>
                  <a:cubicBezTo>
                    <a:pt x="1174" y="700"/>
                    <a:pt x="1280" y="639"/>
                    <a:pt x="1391" y="590"/>
                  </a:cubicBezTo>
                  <a:lnTo>
                    <a:pt x="1391" y="276"/>
                  </a:lnTo>
                  <a:cubicBezTo>
                    <a:pt x="1391" y="124"/>
                    <a:pt x="1515" y="0"/>
                    <a:pt x="1667" y="0"/>
                  </a:cubicBezTo>
                  <a:lnTo>
                    <a:pt x="2426" y="0"/>
                  </a:lnTo>
                  <a:cubicBezTo>
                    <a:pt x="2579" y="0"/>
                    <a:pt x="2703" y="124"/>
                    <a:pt x="2703" y="276"/>
                  </a:cubicBezTo>
                  <a:lnTo>
                    <a:pt x="2703" y="590"/>
                  </a:lnTo>
                  <a:cubicBezTo>
                    <a:pt x="2815" y="639"/>
                    <a:pt x="2920" y="700"/>
                    <a:pt x="3018" y="773"/>
                  </a:cubicBezTo>
                  <a:lnTo>
                    <a:pt x="3291" y="616"/>
                  </a:lnTo>
                  <a:cubicBezTo>
                    <a:pt x="3423" y="539"/>
                    <a:pt x="3592" y="585"/>
                    <a:pt x="3668" y="717"/>
                  </a:cubicBezTo>
                  <a:lnTo>
                    <a:pt x="4048" y="1374"/>
                  </a:lnTo>
                  <a:cubicBezTo>
                    <a:pt x="4085" y="1438"/>
                    <a:pt x="4094" y="1512"/>
                    <a:pt x="4075" y="1583"/>
                  </a:cubicBezTo>
                  <a:cubicBezTo>
                    <a:pt x="4056" y="1655"/>
                    <a:pt x="4011" y="1714"/>
                    <a:pt x="3947" y="1751"/>
                  </a:cubicBezTo>
                  <a:lnTo>
                    <a:pt x="3674" y="1908"/>
                  </a:lnTo>
                  <a:cubicBezTo>
                    <a:pt x="3681" y="1969"/>
                    <a:pt x="3684" y="2030"/>
                    <a:pt x="3684" y="2091"/>
                  </a:cubicBezTo>
                  <a:cubicBezTo>
                    <a:pt x="3684" y="2152"/>
                    <a:pt x="3681" y="2213"/>
                    <a:pt x="3674" y="2273"/>
                  </a:cubicBezTo>
                  <a:lnTo>
                    <a:pt x="3947" y="2431"/>
                  </a:lnTo>
                  <a:cubicBezTo>
                    <a:pt x="4010" y="2468"/>
                    <a:pt x="4056" y="2527"/>
                    <a:pt x="4075" y="2599"/>
                  </a:cubicBezTo>
                  <a:cubicBezTo>
                    <a:pt x="4094" y="2670"/>
                    <a:pt x="4085" y="2744"/>
                    <a:pt x="4048" y="2808"/>
                  </a:cubicBezTo>
                  <a:lnTo>
                    <a:pt x="3668" y="3466"/>
                  </a:lnTo>
                  <a:cubicBezTo>
                    <a:pt x="3626" y="3538"/>
                    <a:pt x="3554" y="3587"/>
                    <a:pt x="3470" y="3600"/>
                  </a:cubicBezTo>
                  <a:cubicBezTo>
                    <a:pt x="3466" y="3601"/>
                    <a:pt x="3461" y="3601"/>
                    <a:pt x="3456" y="3601"/>
                  </a:cubicBezTo>
                  <a:close/>
                </a:path>
              </a:pathLst>
            </a:custGeom>
            <a:solidFill>
              <a:schemeClr val="accent3">
                <a:lumMod val="75000"/>
              </a:schemeClr>
            </a:solidFill>
            <a:ln>
              <a:noFill/>
            </a:ln>
            <a:effectLst/>
          </p:spPr>
          <p:txBody>
            <a:bodyPr wrap="none" anchor="ctr"/>
            <a:lstStyle/>
            <a:p>
              <a:endParaRPr lang="es-ES_tradnl" sz="1633"/>
            </a:p>
          </p:txBody>
        </p:sp>
        <p:grpSp>
          <p:nvGrpSpPr>
            <p:cNvPr id="41" name="Group 12">
              <a:extLst>
                <a:ext uri="{FF2B5EF4-FFF2-40B4-BE49-F238E27FC236}">
                  <a16:creationId xmlns:a16="http://schemas.microsoft.com/office/drawing/2014/main" id="{BE3A1DCE-9890-394A-9D31-DF6C184C07E2}"/>
                </a:ext>
              </a:extLst>
            </p:cNvPr>
            <p:cNvGrpSpPr>
              <a:grpSpLocks/>
            </p:cNvGrpSpPr>
            <p:nvPr/>
          </p:nvGrpSpPr>
          <p:grpSpPr bwMode="auto">
            <a:xfrm>
              <a:off x="-268319" y="-51988"/>
              <a:ext cx="1552483" cy="1202526"/>
              <a:chOff x="3065463" y="1036638"/>
              <a:chExt cx="1711325" cy="1325562"/>
            </a:xfrm>
            <a:solidFill>
              <a:schemeClr val="accent4">
                <a:lumMod val="75000"/>
              </a:schemeClr>
            </a:solidFill>
          </p:grpSpPr>
          <p:sp>
            <p:nvSpPr>
              <p:cNvPr id="42" name="Freeform 3">
                <a:extLst>
                  <a:ext uri="{FF2B5EF4-FFF2-40B4-BE49-F238E27FC236}">
                    <a16:creationId xmlns:a16="http://schemas.microsoft.com/office/drawing/2014/main" id="{666093E6-2523-E243-8596-F17D1ACFC8F0}"/>
                  </a:ext>
                </a:extLst>
              </p:cNvPr>
              <p:cNvSpPr>
                <a:spLocks noChangeArrowheads="1"/>
              </p:cNvSpPr>
              <p:nvPr/>
            </p:nvSpPr>
            <p:spPr bwMode="auto">
              <a:xfrm>
                <a:off x="3843338" y="1706563"/>
                <a:ext cx="166687" cy="422275"/>
              </a:xfrm>
              <a:custGeom>
                <a:avLst/>
                <a:gdLst>
                  <a:gd name="T0" fmla="*/ 100518 w 461"/>
                  <a:gd name="T1" fmla="*/ 29469 h 1175"/>
                  <a:gd name="T2" fmla="*/ 100518 w 461"/>
                  <a:gd name="T3" fmla="*/ 29469 h 1175"/>
                  <a:gd name="T4" fmla="*/ 165964 w 461"/>
                  <a:gd name="T5" fmla="*/ 119675 h 1175"/>
                  <a:gd name="T6" fmla="*/ 165964 w 461"/>
                  <a:gd name="T7" fmla="*/ 129737 h 1175"/>
                  <a:gd name="T8" fmla="*/ 127275 w 461"/>
                  <a:gd name="T9" fmla="*/ 129737 h 1175"/>
                  <a:gd name="T10" fmla="*/ 127275 w 461"/>
                  <a:gd name="T11" fmla="*/ 117159 h 1175"/>
                  <a:gd name="T12" fmla="*/ 127275 w 461"/>
                  <a:gd name="T13" fmla="*/ 117159 h 1175"/>
                  <a:gd name="T14" fmla="*/ 84609 w 461"/>
                  <a:gd name="T15" fmla="*/ 64689 h 1175"/>
                  <a:gd name="T16" fmla="*/ 84609 w 461"/>
                  <a:gd name="T17" fmla="*/ 64689 h 1175"/>
                  <a:gd name="T18" fmla="*/ 42305 w 461"/>
                  <a:gd name="T19" fmla="*/ 117159 h 1175"/>
                  <a:gd name="T20" fmla="*/ 42305 w 461"/>
                  <a:gd name="T21" fmla="*/ 117159 h 1175"/>
                  <a:gd name="T22" fmla="*/ 166325 w 461"/>
                  <a:gd name="T23" fmla="*/ 303319 h 1175"/>
                  <a:gd name="T24" fmla="*/ 166325 w 461"/>
                  <a:gd name="T25" fmla="*/ 303319 h 1175"/>
                  <a:gd name="T26" fmla="*/ 100518 w 461"/>
                  <a:gd name="T27" fmla="*/ 394243 h 1175"/>
                  <a:gd name="T28" fmla="*/ 100518 w 461"/>
                  <a:gd name="T29" fmla="*/ 421916 h 1175"/>
                  <a:gd name="T30" fmla="*/ 66530 w 461"/>
                  <a:gd name="T31" fmla="*/ 421916 h 1175"/>
                  <a:gd name="T32" fmla="*/ 66530 w 461"/>
                  <a:gd name="T33" fmla="*/ 394243 h 1175"/>
                  <a:gd name="T34" fmla="*/ 66530 w 461"/>
                  <a:gd name="T35" fmla="*/ 394243 h 1175"/>
                  <a:gd name="T36" fmla="*/ 0 w 461"/>
                  <a:gd name="T37" fmla="*/ 303319 h 1175"/>
                  <a:gd name="T38" fmla="*/ 0 w 461"/>
                  <a:gd name="T39" fmla="*/ 280678 h 1175"/>
                  <a:gd name="T40" fmla="*/ 38689 w 461"/>
                  <a:gd name="T41" fmla="*/ 280678 h 1175"/>
                  <a:gd name="T42" fmla="*/ 38689 w 461"/>
                  <a:gd name="T43" fmla="*/ 306194 h 1175"/>
                  <a:gd name="T44" fmla="*/ 38689 w 461"/>
                  <a:gd name="T45" fmla="*/ 306194 h 1175"/>
                  <a:gd name="T46" fmla="*/ 82078 w 461"/>
                  <a:gd name="T47" fmla="*/ 357945 h 1175"/>
                  <a:gd name="T48" fmla="*/ 82078 w 461"/>
                  <a:gd name="T49" fmla="*/ 357945 h 1175"/>
                  <a:gd name="T50" fmla="*/ 125106 w 461"/>
                  <a:gd name="T51" fmla="*/ 306194 h 1175"/>
                  <a:gd name="T52" fmla="*/ 125106 w 461"/>
                  <a:gd name="T53" fmla="*/ 306194 h 1175"/>
                  <a:gd name="T54" fmla="*/ 1808 w 461"/>
                  <a:gd name="T55" fmla="*/ 119675 h 1175"/>
                  <a:gd name="T56" fmla="*/ 1808 w 461"/>
                  <a:gd name="T57" fmla="*/ 119675 h 1175"/>
                  <a:gd name="T58" fmla="*/ 66530 w 461"/>
                  <a:gd name="T59" fmla="*/ 29469 h 1175"/>
                  <a:gd name="T60" fmla="*/ 66530 w 461"/>
                  <a:gd name="T61" fmla="*/ 0 h 1175"/>
                  <a:gd name="T62" fmla="*/ 100518 w 461"/>
                  <a:gd name="T63" fmla="*/ 0 h 1175"/>
                  <a:gd name="T64" fmla="*/ 100518 w 461"/>
                  <a:gd name="T65" fmla="*/ 29469 h 1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1" h="1175">
                    <a:moveTo>
                      <a:pt x="278" y="82"/>
                    </a:moveTo>
                    <a:lnTo>
                      <a:pt x="278" y="82"/>
                    </a:lnTo>
                    <a:cubicBezTo>
                      <a:pt x="402" y="100"/>
                      <a:pt x="459" y="196"/>
                      <a:pt x="459" y="333"/>
                    </a:cubicBezTo>
                    <a:lnTo>
                      <a:pt x="459" y="361"/>
                    </a:lnTo>
                    <a:lnTo>
                      <a:pt x="352" y="361"/>
                    </a:lnTo>
                    <a:lnTo>
                      <a:pt x="352" y="326"/>
                    </a:lnTo>
                    <a:cubicBezTo>
                      <a:pt x="352" y="235"/>
                      <a:pt x="316" y="180"/>
                      <a:pt x="234" y="180"/>
                    </a:cubicBezTo>
                    <a:cubicBezTo>
                      <a:pt x="154" y="180"/>
                      <a:pt x="117" y="235"/>
                      <a:pt x="117" y="326"/>
                    </a:cubicBezTo>
                    <a:cubicBezTo>
                      <a:pt x="117" y="555"/>
                      <a:pt x="460" y="557"/>
                      <a:pt x="460" y="844"/>
                    </a:cubicBezTo>
                    <a:cubicBezTo>
                      <a:pt x="460" y="982"/>
                      <a:pt x="402" y="1080"/>
                      <a:pt x="278" y="1097"/>
                    </a:cubicBezTo>
                    <a:lnTo>
                      <a:pt x="278" y="1174"/>
                    </a:lnTo>
                    <a:lnTo>
                      <a:pt x="184" y="1174"/>
                    </a:lnTo>
                    <a:lnTo>
                      <a:pt x="184" y="1097"/>
                    </a:lnTo>
                    <a:cubicBezTo>
                      <a:pt x="58" y="1080"/>
                      <a:pt x="0" y="983"/>
                      <a:pt x="0" y="844"/>
                    </a:cubicBezTo>
                    <a:lnTo>
                      <a:pt x="0" y="781"/>
                    </a:lnTo>
                    <a:lnTo>
                      <a:pt x="107" y="781"/>
                    </a:lnTo>
                    <a:lnTo>
                      <a:pt x="107" y="852"/>
                    </a:lnTo>
                    <a:cubicBezTo>
                      <a:pt x="107" y="944"/>
                      <a:pt x="145" y="996"/>
                      <a:pt x="227" y="996"/>
                    </a:cubicBezTo>
                    <a:cubicBezTo>
                      <a:pt x="310" y="996"/>
                      <a:pt x="346" y="944"/>
                      <a:pt x="346" y="852"/>
                    </a:cubicBezTo>
                    <a:cubicBezTo>
                      <a:pt x="346" y="624"/>
                      <a:pt x="5" y="621"/>
                      <a:pt x="5" y="333"/>
                    </a:cubicBezTo>
                    <a:cubicBezTo>
                      <a:pt x="5" y="193"/>
                      <a:pt x="62" y="101"/>
                      <a:pt x="184" y="82"/>
                    </a:cubicBezTo>
                    <a:lnTo>
                      <a:pt x="184" y="0"/>
                    </a:lnTo>
                    <a:lnTo>
                      <a:pt x="278" y="0"/>
                    </a:lnTo>
                    <a:lnTo>
                      <a:pt x="278" y="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43" name="Freeform 51">
                <a:extLst>
                  <a:ext uri="{FF2B5EF4-FFF2-40B4-BE49-F238E27FC236}">
                    <a16:creationId xmlns:a16="http://schemas.microsoft.com/office/drawing/2014/main" id="{316712D7-B686-6E44-A0B5-2D03009FA557}"/>
                  </a:ext>
                </a:extLst>
              </p:cNvPr>
              <p:cNvSpPr>
                <a:spLocks noChangeArrowheads="1"/>
              </p:cNvSpPr>
              <p:nvPr/>
            </p:nvSpPr>
            <p:spPr bwMode="auto">
              <a:xfrm>
                <a:off x="3409950" y="1414463"/>
                <a:ext cx="1004888" cy="947737"/>
              </a:xfrm>
              <a:custGeom>
                <a:avLst/>
                <a:gdLst>
                  <a:gd name="T0" fmla="*/ 278315 w 2791"/>
                  <a:gd name="T1" fmla="*/ 947377 h 2634"/>
                  <a:gd name="T2" fmla="*/ 278315 w 2791"/>
                  <a:gd name="T3" fmla="*/ 947377 h 2634"/>
                  <a:gd name="T4" fmla="*/ 262833 w 2791"/>
                  <a:gd name="T5" fmla="*/ 943419 h 2634"/>
                  <a:gd name="T6" fmla="*/ 262833 w 2791"/>
                  <a:gd name="T7" fmla="*/ 943419 h 2634"/>
                  <a:gd name="T8" fmla="*/ 85691 w 2791"/>
                  <a:gd name="T9" fmla="*/ 782585 h 2634"/>
                  <a:gd name="T10" fmla="*/ 85691 w 2791"/>
                  <a:gd name="T11" fmla="*/ 782585 h 2634"/>
                  <a:gd name="T12" fmla="*/ 0 w 2791"/>
                  <a:gd name="T13" fmla="*/ 501934 h 2634"/>
                  <a:gd name="T14" fmla="*/ 0 w 2791"/>
                  <a:gd name="T15" fmla="*/ 501934 h 2634"/>
                  <a:gd name="T16" fmla="*/ 502264 w 2791"/>
                  <a:gd name="T17" fmla="*/ 0 h 2634"/>
                  <a:gd name="T18" fmla="*/ 502264 w 2791"/>
                  <a:gd name="T19" fmla="*/ 0 h 2634"/>
                  <a:gd name="T20" fmla="*/ 1004528 w 2791"/>
                  <a:gd name="T21" fmla="*/ 501934 h 2634"/>
                  <a:gd name="T22" fmla="*/ 1004528 w 2791"/>
                  <a:gd name="T23" fmla="*/ 501934 h 2634"/>
                  <a:gd name="T24" fmla="*/ 964923 w 2791"/>
                  <a:gd name="T25" fmla="*/ 697310 h 2634"/>
                  <a:gd name="T26" fmla="*/ 964923 w 2791"/>
                  <a:gd name="T27" fmla="*/ 697310 h 2634"/>
                  <a:gd name="T28" fmla="*/ 922437 w 2791"/>
                  <a:gd name="T29" fmla="*/ 714581 h 2634"/>
                  <a:gd name="T30" fmla="*/ 922437 w 2791"/>
                  <a:gd name="T31" fmla="*/ 714581 h 2634"/>
                  <a:gd name="T32" fmla="*/ 905155 w 2791"/>
                  <a:gd name="T33" fmla="*/ 672123 h 2634"/>
                  <a:gd name="T34" fmla="*/ 905155 w 2791"/>
                  <a:gd name="T35" fmla="*/ 672123 h 2634"/>
                  <a:gd name="T36" fmla="*/ 939360 w 2791"/>
                  <a:gd name="T37" fmla="*/ 501934 h 2634"/>
                  <a:gd name="T38" fmla="*/ 939360 w 2791"/>
                  <a:gd name="T39" fmla="*/ 501934 h 2634"/>
                  <a:gd name="T40" fmla="*/ 502264 w 2791"/>
                  <a:gd name="T41" fmla="*/ 65125 h 2634"/>
                  <a:gd name="T42" fmla="*/ 502264 w 2791"/>
                  <a:gd name="T43" fmla="*/ 65125 h 2634"/>
                  <a:gd name="T44" fmla="*/ 65168 w 2791"/>
                  <a:gd name="T45" fmla="*/ 501934 h 2634"/>
                  <a:gd name="T46" fmla="*/ 65168 w 2791"/>
                  <a:gd name="T47" fmla="*/ 501934 h 2634"/>
                  <a:gd name="T48" fmla="*/ 139698 w 2791"/>
                  <a:gd name="T49" fmla="*/ 746244 h 2634"/>
                  <a:gd name="T50" fmla="*/ 139698 w 2791"/>
                  <a:gd name="T51" fmla="*/ 746244 h 2634"/>
                  <a:gd name="T52" fmla="*/ 293797 w 2791"/>
                  <a:gd name="T53" fmla="*/ 886210 h 2634"/>
                  <a:gd name="T54" fmla="*/ 293797 w 2791"/>
                  <a:gd name="T55" fmla="*/ 886210 h 2634"/>
                  <a:gd name="T56" fmla="*/ 307119 w 2791"/>
                  <a:gd name="T57" fmla="*/ 930466 h 2634"/>
                  <a:gd name="T58" fmla="*/ 307119 w 2791"/>
                  <a:gd name="T59" fmla="*/ 930466 h 2634"/>
                  <a:gd name="T60" fmla="*/ 278315 w 2791"/>
                  <a:gd name="T61" fmla="*/ 947377 h 26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791" h="2634">
                    <a:moveTo>
                      <a:pt x="773" y="2633"/>
                    </a:moveTo>
                    <a:lnTo>
                      <a:pt x="773" y="2633"/>
                    </a:lnTo>
                    <a:cubicBezTo>
                      <a:pt x="759" y="2633"/>
                      <a:pt x="743" y="2629"/>
                      <a:pt x="730" y="2622"/>
                    </a:cubicBezTo>
                    <a:cubicBezTo>
                      <a:pt x="534" y="2515"/>
                      <a:pt x="363" y="2361"/>
                      <a:pt x="238" y="2175"/>
                    </a:cubicBezTo>
                    <a:cubicBezTo>
                      <a:pt x="82" y="1945"/>
                      <a:pt x="0" y="1675"/>
                      <a:pt x="0" y="1395"/>
                    </a:cubicBezTo>
                    <a:cubicBezTo>
                      <a:pt x="0" y="626"/>
                      <a:pt x="626" y="0"/>
                      <a:pt x="1395" y="0"/>
                    </a:cubicBezTo>
                    <a:cubicBezTo>
                      <a:pt x="2164" y="0"/>
                      <a:pt x="2790" y="626"/>
                      <a:pt x="2790" y="1395"/>
                    </a:cubicBezTo>
                    <a:cubicBezTo>
                      <a:pt x="2790" y="1584"/>
                      <a:pt x="2753" y="1766"/>
                      <a:pt x="2680" y="1938"/>
                    </a:cubicBezTo>
                    <a:cubicBezTo>
                      <a:pt x="2660" y="1984"/>
                      <a:pt x="2608" y="2006"/>
                      <a:pt x="2562" y="1986"/>
                    </a:cubicBezTo>
                    <a:cubicBezTo>
                      <a:pt x="2515" y="1967"/>
                      <a:pt x="2494" y="1914"/>
                      <a:pt x="2514" y="1868"/>
                    </a:cubicBezTo>
                    <a:cubicBezTo>
                      <a:pt x="2577" y="1718"/>
                      <a:pt x="2609" y="1559"/>
                      <a:pt x="2609" y="1395"/>
                    </a:cubicBezTo>
                    <a:cubicBezTo>
                      <a:pt x="2609" y="726"/>
                      <a:pt x="2064" y="181"/>
                      <a:pt x="1395" y="181"/>
                    </a:cubicBezTo>
                    <a:cubicBezTo>
                      <a:pt x="725" y="181"/>
                      <a:pt x="181" y="726"/>
                      <a:pt x="181" y="1395"/>
                    </a:cubicBezTo>
                    <a:cubicBezTo>
                      <a:pt x="181" y="1638"/>
                      <a:pt x="252" y="1873"/>
                      <a:pt x="388" y="2074"/>
                    </a:cubicBezTo>
                    <a:cubicBezTo>
                      <a:pt x="497" y="2236"/>
                      <a:pt x="645" y="2370"/>
                      <a:pt x="816" y="2463"/>
                    </a:cubicBezTo>
                    <a:cubicBezTo>
                      <a:pt x="860" y="2487"/>
                      <a:pt x="876" y="2542"/>
                      <a:pt x="853" y="2586"/>
                    </a:cubicBezTo>
                    <a:cubicBezTo>
                      <a:pt x="836" y="2616"/>
                      <a:pt x="805" y="2633"/>
                      <a:pt x="773" y="263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44" name="Freeform 53">
                <a:extLst>
                  <a:ext uri="{FF2B5EF4-FFF2-40B4-BE49-F238E27FC236}">
                    <a16:creationId xmlns:a16="http://schemas.microsoft.com/office/drawing/2014/main" id="{228DF4F2-4130-BC41-B069-EF60E1512BFF}"/>
                  </a:ext>
                </a:extLst>
              </p:cNvPr>
              <p:cNvSpPr>
                <a:spLocks noChangeArrowheads="1"/>
              </p:cNvSpPr>
              <p:nvPr/>
            </p:nvSpPr>
            <p:spPr bwMode="auto">
              <a:xfrm>
                <a:off x="3878263" y="1036638"/>
                <a:ext cx="65087" cy="288925"/>
              </a:xfrm>
              <a:custGeom>
                <a:avLst/>
                <a:gdLst>
                  <a:gd name="T0" fmla="*/ 32544 w 182"/>
                  <a:gd name="T1" fmla="*/ 288566 h 804"/>
                  <a:gd name="T2" fmla="*/ 32544 w 182"/>
                  <a:gd name="T3" fmla="*/ 288566 h 804"/>
                  <a:gd name="T4" fmla="*/ 0 w 182"/>
                  <a:gd name="T5" fmla="*/ 256223 h 804"/>
                  <a:gd name="T6" fmla="*/ 0 w 182"/>
                  <a:gd name="T7" fmla="*/ 32342 h 804"/>
                  <a:gd name="T8" fmla="*/ 0 w 182"/>
                  <a:gd name="T9" fmla="*/ 32342 h 804"/>
                  <a:gd name="T10" fmla="*/ 32544 w 182"/>
                  <a:gd name="T11" fmla="*/ 0 h 804"/>
                  <a:gd name="T12" fmla="*/ 32544 w 182"/>
                  <a:gd name="T13" fmla="*/ 0 h 804"/>
                  <a:gd name="T14" fmla="*/ 64729 w 182"/>
                  <a:gd name="T15" fmla="*/ 32342 h 804"/>
                  <a:gd name="T16" fmla="*/ 64729 w 182"/>
                  <a:gd name="T17" fmla="*/ 256223 h 804"/>
                  <a:gd name="T18" fmla="*/ 64729 w 182"/>
                  <a:gd name="T19" fmla="*/ 256223 h 804"/>
                  <a:gd name="T20" fmla="*/ 32544 w 182"/>
                  <a:gd name="T21" fmla="*/ 288566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804">
                    <a:moveTo>
                      <a:pt x="91" y="803"/>
                    </a:moveTo>
                    <a:lnTo>
                      <a:pt x="91" y="803"/>
                    </a:lnTo>
                    <a:cubicBezTo>
                      <a:pt x="41" y="803"/>
                      <a:pt x="0" y="763"/>
                      <a:pt x="0" y="713"/>
                    </a:cubicBezTo>
                    <a:lnTo>
                      <a:pt x="0" y="90"/>
                    </a:lnTo>
                    <a:cubicBezTo>
                      <a:pt x="0" y="41"/>
                      <a:pt x="41" y="0"/>
                      <a:pt x="91" y="0"/>
                    </a:cubicBezTo>
                    <a:cubicBezTo>
                      <a:pt x="141" y="0"/>
                      <a:pt x="181" y="41"/>
                      <a:pt x="181" y="90"/>
                    </a:cubicBezTo>
                    <a:lnTo>
                      <a:pt x="181" y="713"/>
                    </a:lnTo>
                    <a:cubicBezTo>
                      <a:pt x="181" y="763"/>
                      <a:pt x="141" y="803"/>
                      <a:pt x="91" y="8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45" name="Freeform 54">
                <a:extLst>
                  <a:ext uri="{FF2B5EF4-FFF2-40B4-BE49-F238E27FC236}">
                    <a16:creationId xmlns:a16="http://schemas.microsoft.com/office/drawing/2014/main" id="{855228BA-9593-3F40-B498-83C10329EBBC}"/>
                  </a:ext>
                </a:extLst>
              </p:cNvPr>
              <p:cNvSpPr>
                <a:spLocks noChangeArrowheads="1"/>
              </p:cNvSpPr>
              <p:nvPr/>
            </p:nvSpPr>
            <p:spPr bwMode="auto">
              <a:xfrm>
                <a:off x="3370263" y="1204913"/>
                <a:ext cx="206375" cy="250825"/>
              </a:xfrm>
              <a:custGeom>
                <a:avLst/>
                <a:gdLst>
                  <a:gd name="T0" fmla="*/ 168852 w 572"/>
                  <a:gd name="T1" fmla="*/ 250465 h 697"/>
                  <a:gd name="T2" fmla="*/ 168852 w 572"/>
                  <a:gd name="T3" fmla="*/ 250465 h 697"/>
                  <a:gd name="T4" fmla="*/ 142514 w 572"/>
                  <a:gd name="T5" fmla="*/ 237150 h 697"/>
                  <a:gd name="T6" fmla="*/ 10824 w 572"/>
                  <a:gd name="T7" fmla="*/ 56139 h 697"/>
                  <a:gd name="T8" fmla="*/ 10824 w 572"/>
                  <a:gd name="T9" fmla="*/ 56139 h 697"/>
                  <a:gd name="T10" fmla="*/ 17679 w 572"/>
                  <a:gd name="T11" fmla="*/ 10796 h 697"/>
                  <a:gd name="T12" fmla="*/ 17679 w 572"/>
                  <a:gd name="T13" fmla="*/ 10796 h 697"/>
                  <a:gd name="T14" fmla="*/ 63500 w 572"/>
                  <a:gd name="T15" fmla="*/ 17993 h 697"/>
                  <a:gd name="T16" fmla="*/ 195551 w 572"/>
                  <a:gd name="T17" fmla="*/ 198645 h 697"/>
                  <a:gd name="T18" fmla="*/ 195551 w 572"/>
                  <a:gd name="T19" fmla="*/ 198645 h 697"/>
                  <a:gd name="T20" fmla="*/ 188335 w 572"/>
                  <a:gd name="T21" fmla="*/ 244347 h 697"/>
                  <a:gd name="T22" fmla="*/ 188335 w 572"/>
                  <a:gd name="T23" fmla="*/ 244347 h 697"/>
                  <a:gd name="T24" fmla="*/ 168852 w 572"/>
                  <a:gd name="T25" fmla="*/ 250465 h 6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7">
                    <a:moveTo>
                      <a:pt x="468" y="696"/>
                    </a:moveTo>
                    <a:lnTo>
                      <a:pt x="468" y="696"/>
                    </a:lnTo>
                    <a:cubicBezTo>
                      <a:pt x="441" y="696"/>
                      <a:pt x="413" y="683"/>
                      <a:pt x="395" y="659"/>
                    </a:cubicBezTo>
                    <a:lnTo>
                      <a:pt x="30" y="156"/>
                    </a:lnTo>
                    <a:cubicBezTo>
                      <a:pt x="0" y="115"/>
                      <a:pt x="10" y="59"/>
                      <a:pt x="49" y="30"/>
                    </a:cubicBezTo>
                    <a:cubicBezTo>
                      <a:pt x="90" y="0"/>
                      <a:pt x="147" y="9"/>
                      <a:pt x="176" y="50"/>
                    </a:cubicBezTo>
                    <a:lnTo>
                      <a:pt x="542" y="552"/>
                    </a:lnTo>
                    <a:cubicBezTo>
                      <a:pt x="571" y="593"/>
                      <a:pt x="562" y="649"/>
                      <a:pt x="522" y="679"/>
                    </a:cubicBezTo>
                    <a:cubicBezTo>
                      <a:pt x="505" y="690"/>
                      <a:pt x="487" y="696"/>
                      <a:pt x="468" y="69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46" name="Freeform 55">
                <a:extLst>
                  <a:ext uri="{FF2B5EF4-FFF2-40B4-BE49-F238E27FC236}">
                    <a16:creationId xmlns:a16="http://schemas.microsoft.com/office/drawing/2014/main" id="{0B4696B9-BD9E-614D-BC98-AB22EA56400D}"/>
                  </a:ext>
                </a:extLst>
              </p:cNvPr>
              <p:cNvSpPr>
                <a:spLocks noChangeArrowheads="1"/>
              </p:cNvSpPr>
              <p:nvPr/>
            </p:nvSpPr>
            <p:spPr bwMode="auto">
              <a:xfrm>
                <a:off x="3065463" y="1641475"/>
                <a:ext cx="285750" cy="138113"/>
              </a:xfrm>
              <a:custGeom>
                <a:avLst/>
                <a:gdLst>
                  <a:gd name="T0" fmla="*/ 248728 w 795"/>
                  <a:gd name="T1" fmla="*/ 137754 h 385"/>
                  <a:gd name="T2" fmla="*/ 248728 w 795"/>
                  <a:gd name="T3" fmla="*/ 137754 h 385"/>
                  <a:gd name="T4" fmla="*/ 239024 w 795"/>
                  <a:gd name="T5" fmla="*/ 136319 h 385"/>
                  <a:gd name="T6" fmla="*/ 26239 w 795"/>
                  <a:gd name="T7" fmla="*/ 67442 h 385"/>
                  <a:gd name="T8" fmla="*/ 26239 w 795"/>
                  <a:gd name="T9" fmla="*/ 67442 h 385"/>
                  <a:gd name="T10" fmla="*/ 5392 w 795"/>
                  <a:gd name="T11" fmla="*/ 26546 h 385"/>
                  <a:gd name="T12" fmla="*/ 5392 w 795"/>
                  <a:gd name="T13" fmla="*/ 26546 h 385"/>
                  <a:gd name="T14" fmla="*/ 46367 w 795"/>
                  <a:gd name="T15" fmla="*/ 5740 h 385"/>
                  <a:gd name="T16" fmla="*/ 258792 w 795"/>
                  <a:gd name="T17" fmla="*/ 74617 h 385"/>
                  <a:gd name="T18" fmla="*/ 258792 w 795"/>
                  <a:gd name="T19" fmla="*/ 74617 h 385"/>
                  <a:gd name="T20" fmla="*/ 279999 w 795"/>
                  <a:gd name="T21" fmla="*/ 115513 h 385"/>
                  <a:gd name="T22" fmla="*/ 279999 w 795"/>
                  <a:gd name="T23" fmla="*/ 115513 h 385"/>
                  <a:gd name="T24" fmla="*/ 248728 w 795"/>
                  <a:gd name="T25" fmla="*/ 13775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692" y="384"/>
                    </a:moveTo>
                    <a:lnTo>
                      <a:pt x="692" y="384"/>
                    </a:lnTo>
                    <a:cubicBezTo>
                      <a:pt x="683" y="384"/>
                      <a:pt x="673" y="383"/>
                      <a:pt x="665" y="380"/>
                    </a:cubicBezTo>
                    <a:lnTo>
                      <a:pt x="73" y="188"/>
                    </a:lnTo>
                    <a:cubicBezTo>
                      <a:pt x="25" y="172"/>
                      <a:pt x="0" y="121"/>
                      <a:pt x="15" y="74"/>
                    </a:cubicBezTo>
                    <a:cubicBezTo>
                      <a:pt x="31" y="26"/>
                      <a:pt x="81" y="0"/>
                      <a:pt x="129" y="16"/>
                    </a:cubicBezTo>
                    <a:lnTo>
                      <a:pt x="720" y="208"/>
                    </a:lnTo>
                    <a:cubicBezTo>
                      <a:pt x="768" y="223"/>
                      <a:pt x="794" y="274"/>
                      <a:pt x="779" y="322"/>
                    </a:cubicBezTo>
                    <a:cubicBezTo>
                      <a:pt x="766" y="360"/>
                      <a:pt x="730" y="384"/>
                      <a:pt x="692"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47" name="Freeform 56">
                <a:extLst>
                  <a:ext uri="{FF2B5EF4-FFF2-40B4-BE49-F238E27FC236}">
                    <a16:creationId xmlns:a16="http://schemas.microsoft.com/office/drawing/2014/main" id="{04F6C408-12D6-7044-B8CB-325B083E5A2F}"/>
                  </a:ext>
                </a:extLst>
              </p:cNvPr>
              <p:cNvSpPr>
                <a:spLocks noChangeArrowheads="1"/>
              </p:cNvSpPr>
              <p:nvPr/>
            </p:nvSpPr>
            <p:spPr bwMode="auto">
              <a:xfrm>
                <a:off x="3074988" y="2103438"/>
                <a:ext cx="285750" cy="138112"/>
              </a:xfrm>
              <a:custGeom>
                <a:avLst/>
                <a:gdLst>
                  <a:gd name="T0" fmla="*/ 36303 w 795"/>
                  <a:gd name="T1" fmla="*/ 137753 h 385"/>
                  <a:gd name="T2" fmla="*/ 36303 w 795"/>
                  <a:gd name="T3" fmla="*/ 137753 h 385"/>
                  <a:gd name="T4" fmla="*/ 5751 w 795"/>
                  <a:gd name="T5" fmla="*/ 115153 h 385"/>
                  <a:gd name="T6" fmla="*/ 5751 w 795"/>
                  <a:gd name="T7" fmla="*/ 115153 h 385"/>
                  <a:gd name="T8" fmla="*/ 26598 w 795"/>
                  <a:gd name="T9" fmla="*/ 74258 h 385"/>
                  <a:gd name="T10" fmla="*/ 239024 w 795"/>
                  <a:gd name="T11" fmla="*/ 5381 h 385"/>
                  <a:gd name="T12" fmla="*/ 239024 w 795"/>
                  <a:gd name="T13" fmla="*/ 5381 h 385"/>
                  <a:gd name="T14" fmla="*/ 279640 w 795"/>
                  <a:gd name="T15" fmla="*/ 26187 h 385"/>
                  <a:gd name="T16" fmla="*/ 279640 w 795"/>
                  <a:gd name="T17" fmla="*/ 26187 h 385"/>
                  <a:gd name="T18" fmla="*/ 258792 w 795"/>
                  <a:gd name="T19" fmla="*/ 67083 h 385"/>
                  <a:gd name="T20" fmla="*/ 46726 w 795"/>
                  <a:gd name="T21" fmla="*/ 135960 h 385"/>
                  <a:gd name="T22" fmla="*/ 46726 w 795"/>
                  <a:gd name="T23" fmla="*/ 135960 h 385"/>
                  <a:gd name="T24" fmla="*/ 36303 w 795"/>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101" y="384"/>
                    </a:moveTo>
                    <a:lnTo>
                      <a:pt x="101" y="384"/>
                    </a:lnTo>
                    <a:cubicBezTo>
                      <a:pt x="63" y="384"/>
                      <a:pt x="28" y="359"/>
                      <a:pt x="16" y="321"/>
                    </a:cubicBezTo>
                    <a:cubicBezTo>
                      <a:pt x="0" y="274"/>
                      <a:pt x="26" y="223"/>
                      <a:pt x="74" y="207"/>
                    </a:cubicBezTo>
                    <a:lnTo>
                      <a:pt x="665" y="15"/>
                    </a:lnTo>
                    <a:cubicBezTo>
                      <a:pt x="712" y="0"/>
                      <a:pt x="763" y="26"/>
                      <a:pt x="778" y="73"/>
                    </a:cubicBezTo>
                    <a:cubicBezTo>
                      <a:pt x="794" y="121"/>
                      <a:pt x="768" y="172"/>
                      <a:pt x="720" y="187"/>
                    </a:cubicBezTo>
                    <a:lnTo>
                      <a:pt x="130"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48" name="Freeform 57">
                <a:extLst>
                  <a:ext uri="{FF2B5EF4-FFF2-40B4-BE49-F238E27FC236}">
                    <a16:creationId xmlns:a16="http://schemas.microsoft.com/office/drawing/2014/main" id="{1566391F-607C-514B-80A6-A16368172CD3}"/>
                  </a:ext>
                </a:extLst>
              </p:cNvPr>
              <p:cNvSpPr>
                <a:spLocks noChangeArrowheads="1"/>
              </p:cNvSpPr>
              <p:nvPr/>
            </p:nvSpPr>
            <p:spPr bwMode="auto">
              <a:xfrm>
                <a:off x="4491038" y="1614488"/>
                <a:ext cx="285750" cy="138112"/>
              </a:xfrm>
              <a:custGeom>
                <a:avLst/>
                <a:gdLst>
                  <a:gd name="T0" fmla="*/ 36394 w 793"/>
                  <a:gd name="T1" fmla="*/ 137753 h 385"/>
                  <a:gd name="T2" fmla="*/ 36394 w 793"/>
                  <a:gd name="T3" fmla="*/ 137753 h 385"/>
                  <a:gd name="T4" fmla="*/ 5405 w 793"/>
                  <a:gd name="T5" fmla="*/ 115153 h 385"/>
                  <a:gd name="T6" fmla="*/ 5405 w 793"/>
                  <a:gd name="T7" fmla="*/ 115153 h 385"/>
                  <a:gd name="T8" fmla="*/ 26305 w 793"/>
                  <a:gd name="T9" fmla="*/ 74258 h 385"/>
                  <a:gd name="T10" fmla="*/ 238906 w 793"/>
                  <a:gd name="T11" fmla="*/ 5381 h 385"/>
                  <a:gd name="T12" fmla="*/ 238906 w 793"/>
                  <a:gd name="T13" fmla="*/ 5381 h 385"/>
                  <a:gd name="T14" fmla="*/ 279985 w 793"/>
                  <a:gd name="T15" fmla="*/ 26546 h 385"/>
                  <a:gd name="T16" fmla="*/ 279985 w 793"/>
                  <a:gd name="T17" fmla="*/ 26546 h 385"/>
                  <a:gd name="T18" fmla="*/ 259085 w 793"/>
                  <a:gd name="T19" fmla="*/ 67083 h 385"/>
                  <a:gd name="T20" fmla="*/ 46484 w 793"/>
                  <a:gd name="T21" fmla="*/ 135960 h 385"/>
                  <a:gd name="T22" fmla="*/ 46484 w 793"/>
                  <a:gd name="T23" fmla="*/ 135960 h 385"/>
                  <a:gd name="T24" fmla="*/ 36394 w 793"/>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3" h="385">
                    <a:moveTo>
                      <a:pt x="101" y="384"/>
                    </a:moveTo>
                    <a:lnTo>
                      <a:pt x="101" y="384"/>
                    </a:lnTo>
                    <a:cubicBezTo>
                      <a:pt x="63" y="384"/>
                      <a:pt x="28" y="359"/>
                      <a:pt x="15" y="321"/>
                    </a:cubicBezTo>
                    <a:cubicBezTo>
                      <a:pt x="0" y="274"/>
                      <a:pt x="26" y="223"/>
                      <a:pt x="73" y="207"/>
                    </a:cubicBezTo>
                    <a:lnTo>
                      <a:pt x="663" y="15"/>
                    </a:lnTo>
                    <a:cubicBezTo>
                      <a:pt x="711" y="0"/>
                      <a:pt x="762" y="26"/>
                      <a:pt x="777" y="74"/>
                    </a:cubicBezTo>
                    <a:cubicBezTo>
                      <a:pt x="792" y="121"/>
                      <a:pt x="767" y="172"/>
                      <a:pt x="719" y="187"/>
                    </a:cubicBezTo>
                    <a:lnTo>
                      <a:pt x="129"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49" name="Freeform 58">
                <a:extLst>
                  <a:ext uri="{FF2B5EF4-FFF2-40B4-BE49-F238E27FC236}">
                    <a16:creationId xmlns:a16="http://schemas.microsoft.com/office/drawing/2014/main" id="{B86E7817-30D5-D641-B173-D6B1D1558D76}"/>
                  </a:ext>
                </a:extLst>
              </p:cNvPr>
              <p:cNvSpPr>
                <a:spLocks noChangeArrowheads="1"/>
              </p:cNvSpPr>
              <p:nvPr/>
            </p:nvSpPr>
            <p:spPr bwMode="auto">
              <a:xfrm>
                <a:off x="4251325" y="1189038"/>
                <a:ext cx="206375" cy="250825"/>
              </a:xfrm>
              <a:custGeom>
                <a:avLst/>
                <a:gdLst>
                  <a:gd name="T0" fmla="*/ 36801 w 572"/>
                  <a:gd name="T1" fmla="*/ 250465 h 696"/>
                  <a:gd name="T2" fmla="*/ 36801 w 572"/>
                  <a:gd name="T3" fmla="*/ 250465 h 696"/>
                  <a:gd name="T4" fmla="*/ 18040 w 572"/>
                  <a:gd name="T5" fmla="*/ 244338 h 696"/>
                  <a:gd name="T6" fmla="*/ 18040 w 572"/>
                  <a:gd name="T7" fmla="*/ 244338 h 696"/>
                  <a:gd name="T8" fmla="*/ 10824 w 572"/>
                  <a:gd name="T9" fmla="*/ 198930 h 696"/>
                  <a:gd name="T10" fmla="*/ 142153 w 572"/>
                  <a:gd name="T11" fmla="*/ 17659 h 696"/>
                  <a:gd name="T12" fmla="*/ 142153 w 572"/>
                  <a:gd name="T13" fmla="*/ 17659 h 696"/>
                  <a:gd name="T14" fmla="*/ 187974 w 572"/>
                  <a:gd name="T15" fmla="*/ 10451 h 696"/>
                  <a:gd name="T16" fmla="*/ 187974 w 572"/>
                  <a:gd name="T17" fmla="*/ 10451 h 696"/>
                  <a:gd name="T18" fmla="*/ 195190 w 572"/>
                  <a:gd name="T19" fmla="*/ 55859 h 696"/>
                  <a:gd name="T20" fmla="*/ 63500 w 572"/>
                  <a:gd name="T21" fmla="*/ 237131 h 696"/>
                  <a:gd name="T22" fmla="*/ 63500 w 572"/>
                  <a:gd name="T23" fmla="*/ 237131 h 696"/>
                  <a:gd name="T24" fmla="*/ 36801 w 572"/>
                  <a:gd name="T25" fmla="*/ 250465 h 6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6">
                    <a:moveTo>
                      <a:pt x="102" y="695"/>
                    </a:moveTo>
                    <a:lnTo>
                      <a:pt x="102" y="695"/>
                    </a:lnTo>
                    <a:cubicBezTo>
                      <a:pt x="84" y="695"/>
                      <a:pt x="66" y="690"/>
                      <a:pt x="50" y="678"/>
                    </a:cubicBezTo>
                    <a:cubicBezTo>
                      <a:pt x="9" y="649"/>
                      <a:pt x="0" y="592"/>
                      <a:pt x="30" y="552"/>
                    </a:cubicBezTo>
                    <a:lnTo>
                      <a:pt x="394" y="49"/>
                    </a:lnTo>
                    <a:cubicBezTo>
                      <a:pt x="424" y="9"/>
                      <a:pt x="481" y="0"/>
                      <a:pt x="521" y="29"/>
                    </a:cubicBezTo>
                    <a:cubicBezTo>
                      <a:pt x="561" y="59"/>
                      <a:pt x="571" y="115"/>
                      <a:pt x="541" y="155"/>
                    </a:cubicBezTo>
                    <a:lnTo>
                      <a:pt x="176" y="658"/>
                    </a:lnTo>
                    <a:cubicBezTo>
                      <a:pt x="158" y="682"/>
                      <a:pt x="131" y="695"/>
                      <a:pt x="102"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spTree>
    <p:extLst>
      <p:ext uri="{BB962C8B-B14F-4D97-AF65-F5344CB8AC3E}">
        <p14:creationId xmlns:p14="http://schemas.microsoft.com/office/powerpoint/2010/main" val="14846315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FE6CA15-9B0B-F642-942F-026A33A42767}"/>
                  </a:ext>
                </a:extLst>
              </p:cNvPr>
              <p:cNvSpPr txBox="1"/>
              <p:nvPr/>
            </p:nvSpPr>
            <p:spPr>
              <a:xfrm>
                <a:off x="2375219" y="1651378"/>
                <a:ext cx="5367781" cy="518796"/>
              </a:xfrm>
              <a:prstGeom prst="rect">
                <a:avLst/>
              </a:prstGeom>
              <a:noFill/>
            </p:spPr>
            <p:txBody>
              <a:bodyPr wrap="square" rtlCol="0">
                <a:spAutoFit/>
              </a:bodyPr>
              <a:lstStyle/>
              <a:p>
                <a:pPr>
                  <a:lnSpc>
                    <a:spcPts val="3600"/>
                  </a:lnSpc>
                </a:pPr>
                <a:r>
                  <a:rPr lang="en-US" sz="2400" dirty="0">
                    <a:latin typeface="Dosis Medium" pitchFamily="2" charset="0"/>
                    <a:ea typeface="Lato Light" panose="020F0502020204030203" pitchFamily="34" charset="0"/>
                    <a:cs typeface="Lato Light" panose="020F0502020204030203" pitchFamily="34" charset="0"/>
                  </a:rPr>
                  <a:t>Giả </a:t>
                </a:r>
                <a:r>
                  <a:rPr lang="en-US" sz="2400" dirty="0" err="1">
                    <a:latin typeface="Dosis Medium" pitchFamily="2" charset="0"/>
                    <a:ea typeface="Lato Light" panose="020F0502020204030203" pitchFamily="34" charset="0"/>
                    <a:cs typeface="Lato Light" panose="020F0502020204030203" pitchFamily="34" charset="0"/>
                  </a:rPr>
                  <a:t>thuyết</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vô</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hiệu</a:t>
                </a:r>
                <a:r>
                  <a:rPr lang="en-US" sz="2400" dirty="0">
                    <a:latin typeface="Dosis Medium" pitchFamily="2" charset="0"/>
                    <a:ea typeface="Lato Light" panose="020F0502020204030203" pitchFamily="34" charset="0"/>
                    <a:cs typeface="Lato Light" panose="020F0502020204030203"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oMath>
                </a14:m>
                <a:r>
                  <a:rPr lang="en-US" sz="2400" dirty="0">
                    <a:latin typeface="Dosis Medium" pitchFamily="2" charset="0"/>
                    <a:ea typeface="Lato Light" panose="020F0502020204030203" pitchFamily="34" charset="0"/>
                    <a:cs typeface="Lato Light" panose="020F0502020204030203" pitchFamily="34" charset="0"/>
                  </a:rPr>
                  <a:t>)</a:t>
                </a:r>
              </a:p>
            </p:txBody>
          </p:sp>
        </mc:Choice>
        <mc:Fallback xmlns="">
          <p:sp>
            <p:nvSpPr>
              <p:cNvPr id="60" name="TextBox 59">
                <a:extLst>
                  <a:ext uri="{FF2B5EF4-FFF2-40B4-BE49-F238E27FC236}">
                    <a16:creationId xmlns:a16="http://schemas.microsoft.com/office/drawing/2014/main" xmlns="" id="{4FE6CA15-9B0B-F642-942F-026A33A42767}"/>
                  </a:ext>
                </a:extLst>
              </p:cNvPr>
              <p:cNvSpPr txBox="1">
                <a:spLocks noRot="1" noChangeAspect="1" noMove="1" noResize="1" noEditPoints="1" noAdjustHandles="1" noChangeArrowheads="1" noChangeShapeType="1" noTextEdit="1"/>
              </p:cNvSpPr>
              <p:nvPr/>
            </p:nvSpPr>
            <p:spPr>
              <a:xfrm>
                <a:off x="2375219" y="1651378"/>
                <a:ext cx="5367781" cy="518796"/>
              </a:xfrm>
              <a:prstGeom prst="rect">
                <a:avLst/>
              </a:prstGeom>
              <a:blipFill rotWithShape="0">
                <a:blip r:embed="rId3"/>
                <a:stretch>
                  <a:fillRect l="-1818" t="-1176"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85A00EB-6E19-6B40-9784-DC91AD0ADC92}"/>
                  </a:ext>
                </a:extLst>
              </p:cNvPr>
              <p:cNvSpPr txBox="1"/>
              <p:nvPr/>
            </p:nvSpPr>
            <p:spPr>
              <a:xfrm>
                <a:off x="2386729" y="2181612"/>
                <a:ext cx="4907817" cy="969496"/>
              </a:xfrm>
              <a:prstGeom prst="rect">
                <a:avLst/>
              </a:prstGeom>
              <a:noFill/>
            </p:spPr>
            <p:txBody>
              <a:bodyPr wrap="square" rtlCol="0">
                <a:spAutoFit/>
              </a:bodyPr>
              <a:lstStyle/>
              <a:p>
                <a:pPr>
                  <a:lnSpc>
                    <a:spcPts val="3600"/>
                  </a:lnSpc>
                </a:pPr>
                <a:r>
                  <a:rPr lang="en-US" sz="2400" dirty="0">
                    <a:latin typeface="Dosis Medium" pitchFamily="2" charset="0"/>
                    <a:ea typeface="Lato Light" panose="020F0502020204030203" pitchFamily="34" charset="0"/>
                    <a:cs typeface="Lato Light" panose="020F0502020204030203" pitchFamily="34" charset="0"/>
                  </a:rPr>
                  <a:t>Đối </a:t>
                </a:r>
                <a:r>
                  <a:rPr lang="en-US" sz="2400" dirty="0" err="1">
                    <a:latin typeface="Dosis Medium" pitchFamily="2" charset="0"/>
                    <a:ea typeface="Lato Light" panose="020F0502020204030203" pitchFamily="34" charset="0"/>
                    <a:cs typeface="Lato Light" panose="020F0502020204030203" pitchFamily="34" charset="0"/>
                  </a:rPr>
                  <a:t>thuyết</a:t>
                </a:r>
                <a:r>
                  <a:rPr lang="en-US" sz="2400" dirty="0">
                    <a:latin typeface="Dosis Medium" pitchFamily="2" charset="0"/>
                    <a:ea typeface="Lato Light" panose="020F0502020204030203" pitchFamily="34" charset="0"/>
                    <a:cs typeface="Lato Light" panose="020F0502020204030203" pitchFamily="34" charset="0"/>
                  </a:rPr>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1</m:t>
                        </m:r>
                      </m:sub>
                    </m:sSub>
                  </m:oMath>
                </a14:m>
                <a:r>
                  <a:rPr lang="en-US" sz="2400" dirty="0">
                    <a:latin typeface="Dosis Medium" pitchFamily="2" charset="0"/>
                    <a:ea typeface="Lato Light" panose="020F0502020204030203" pitchFamily="34" charset="0"/>
                    <a:cs typeface="Lato Light" panose="020F0502020204030203" pitchFamily="34" charset="0"/>
                  </a:rPr>
                  <a:t>)</a:t>
                </a:r>
              </a:p>
              <a:p>
                <a:pPr>
                  <a:lnSpc>
                    <a:spcPts val="3600"/>
                  </a:lnSpc>
                </a:pPr>
                <a:r>
                  <a:rPr lang="en-US" sz="2400" dirty="0">
                    <a:latin typeface="Dosis Medium" pitchFamily="2" charset="0"/>
                    <a:ea typeface="Lato Light" panose="020F0502020204030203" pitchFamily="34" charset="0"/>
                    <a:cs typeface="Lato Light" panose="020F0502020204030203" pitchFamily="34" charset="0"/>
                  </a:rPr>
                  <a:t> </a:t>
                </a:r>
              </a:p>
            </p:txBody>
          </p:sp>
        </mc:Choice>
        <mc:Fallback xmlns="">
          <p:sp>
            <p:nvSpPr>
              <p:cNvPr id="61" name="TextBox 60">
                <a:extLst>
                  <a:ext uri="{FF2B5EF4-FFF2-40B4-BE49-F238E27FC236}">
                    <a16:creationId xmlns:a16="http://schemas.microsoft.com/office/drawing/2014/main" xmlns="" id="{285A00EB-6E19-6B40-9784-DC91AD0ADC92}"/>
                  </a:ext>
                </a:extLst>
              </p:cNvPr>
              <p:cNvSpPr txBox="1">
                <a:spLocks noRot="1" noChangeAspect="1" noMove="1" noResize="1" noEditPoints="1" noAdjustHandles="1" noChangeArrowheads="1" noChangeShapeType="1" noTextEdit="1"/>
              </p:cNvSpPr>
              <p:nvPr/>
            </p:nvSpPr>
            <p:spPr>
              <a:xfrm>
                <a:off x="2386729" y="2181612"/>
                <a:ext cx="4907817" cy="969496"/>
              </a:xfrm>
              <a:prstGeom prst="rect">
                <a:avLst/>
              </a:prstGeom>
              <a:blipFill rotWithShape="0">
                <a:blip r:embed="rId4"/>
                <a:stretch>
                  <a:fillRect l="-1988" t="-6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E5E686F-F67B-7A42-AC64-58C8212B9917}"/>
                  </a:ext>
                </a:extLst>
              </p:cNvPr>
              <p:cNvSpPr txBox="1"/>
              <p:nvPr/>
            </p:nvSpPr>
            <p:spPr>
              <a:xfrm>
                <a:off x="206298" y="2963986"/>
                <a:ext cx="10113243" cy="1938992"/>
              </a:xfrm>
              <a:prstGeom prst="rect">
                <a:avLst/>
              </a:prstGeom>
              <a:noFill/>
            </p:spPr>
            <p:txBody>
              <a:bodyPr wrap="square" rtlCol="0">
                <a:spAutoFit/>
              </a:bodyPr>
              <a:lstStyle/>
              <a:p>
                <a:pPr algn="just">
                  <a:lnSpc>
                    <a:spcPts val="3600"/>
                  </a:lnSpc>
                </a:pPr>
                <a:r>
                  <a:rPr lang="en-US" sz="2400" dirty="0">
                    <a:latin typeface="Dosis Medium" pitchFamily="2" charset="0"/>
                    <a:ea typeface="Lato Light" panose="020F0502020204030203" pitchFamily="34" charset="0"/>
                    <a:cs typeface="Lato Light" panose="020F0502020204030203" pitchFamily="34" charset="0"/>
                  </a:rPr>
                  <a:t>Tron</a:t>
                </a:r>
                <a:r>
                  <a:rPr lang="en-US" sz="2400" dirty="0" err="1">
                    <a:latin typeface="Dosis Medium" pitchFamily="2" charset="0"/>
                    <a:ea typeface="Lato Light" panose="020F0502020204030203" pitchFamily="34" charset="0"/>
                    <a:cs typeface="Lato Light" panose="020F0502020204030203" pitchFamily="34" charset="0"/>
                  </a:rPr>
                  <a:t>g</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đó</a:t>
                </a:r>
                <a:endParaRPr lang="en-US" sz="2400" dirty="0">
                  <a:latin typeface="Dosis Medium" pitchFamily="2" charset="0"/>
                  <a:ea typeface="Lato Light" panose="020F0502020204030203" pitchFamily="34" charset="0"/>
                  <a:cs typeface="Lato Light" panose="020F0502020204030203" pitchFamily="34" charset="0"/>
                </a:endParaRPr>
              </a:p>
              <a:p>
                <a:pPr marL="342900" indent="-342900" algn="just">
                  <a:lnSpc>
                    <a:spcPts val="3600"/>
                  </a:lnSpc>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oMath>
                </a14:m>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là</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giả</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thuyết</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được</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đặt</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ra</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với</a:t>
                </a:r>
                <a:r>
                  <a:rPr lang="en-US" sz="2400" dirty="0">
                    <a:latin typeface="Dosis Medium" pitchFamily="2" charset="0"/>
                    <a:ea typeface="Lato Light" panose="020F0502020204030203" pitchFamily="34" charset="0"/>
                    <a:cs typeface="Lato Light" panose="020F0502020204030203" pitchFamily="34" charset="0"/>
                  </a:rPr>
                  <a:t> ý </a:t>
                </a:r>
                <a:r>
                  <a:rPr lang="en-US" sz="2400" dirty="0" err="1">
                    <a:latin typeface="Dosis Medium" pitchFamily="2" charset="0"/>
                    <a:ea typeface="Lato Light" panose="020F0502020204030203" pitchFamily="34" charset="0"/>
                    <a:cs typeface="Lato Light" panose="020F0502020204030203" pitchFamily="34" charset="0"/>
                  </a:rPr>
                  <a:t>đồ</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bác</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bỏ</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nó</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ngược</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lại</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với</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điều</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nhà</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nghiên</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cứu</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muốn</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chứng</a:t>
                </a:r>
                <a:r>
                  <a:rPr lang="en-US" sz="2400" dirty="0">
                    <a:latin typeface="Dosis Medium" pitchFamily="2" charset="0"/>
                    <a:ea typeface="Lato Light" panose="020F0502020204030203" pitchFamily="34" charset="0"/>
                    <a:cs typeface="Lato Light" panose="020F0502020204030203" pitchFamily="34" charset="0"/>
                  </a:rPr>
                  <a:t> minh, </a:t>
                </a:r>
                <a:r>
                  <a:rPr lang="en-US" sz="2400" dirty="0" err="1">
                    <a:latin typeface="Dosis Medium" pitchFamily="2" charset="0"/>
                    <a:ea typeface="Lato Light" panose="020F0502020204030203" pitchFamily="34" charset="0"/>
                    <a:cs typeface="Lato Light" panose="020F0502020204030203" pitchFamily="34" charset="0"/>
                  </a:rPr>
                  <a:t>muốn</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thuyết</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phục</a:t>
                </a:r>
                <a:r>
                  <a:rPr lang="en-US" sz="2400" dirty="0">
                    <a:latin typeface="Dosis Medium" pitchFamily="2" charset="0"/>
                    <a:ea typeface="Lato Light" panose="020F0502020204030203" pitchFamily="34" charset="0"/>
                    <a:cs typeface="Lato Light" panose="020F0502020204030203" pitchFamily="34" charset="0"/>
                  </a:rPr>
                  <a:t>.</a:t>
                </a:r>
              </a:p>
              <a:p>
                <a:pPr marL="342900" indent="-342900" algn="just">
                  <a:lnSpc>
                    <a:spcPts val="3600"/>
                  </a:lnSpc>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b="0" i="1" smtClean="0">
                            <a:latin typeface="Cambria Math" panose="02040503050406030204" pitchFamily="18" charset="0"/>
                          </a:rPr>
                          <m:t>1</m:t>
                        </m:r>
                      </m:sub>
                    </m:sSub>
                  </m:oMath>
                </a14:m>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là</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mệnh</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đề</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đối</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lập</a:t>
                </a:r>
                <a:r>
                  <a:rPr lang="en-US" sz="2400" dirty="0">
                    <a:latin typeface="Dosis Medium" pitchFamily="2" charset="0"/>
                    <a:ea typeface="Lato Light" panose="020F0502020204030203" pitchFamily="34" charset="0"/>
                    <a:cs typeface="Lato Light" panose="020F0502020204030203" pitchFamily="34" charset="0"/>
                  </a:rPr>
                  <a:t> </a:t>
                </a:r>
                <a:r>
                  <a:rPr lang="en-US" sz="2400" dirty="0" err="1">
                    <a:latin typeface="Dosis Medium" pitchFamily="2" charset="0"/>
                    <a:ea typeface="Lato Light" panose="020F0502020204030203" pitchFamily="34" charset="0"/>
                    <a:cs typeface="Lato Light" panose="020F0502020204030203" pitchFamily="34" charset="0"/>
                  </a:rPr>
                  <a:t>với</a:t>
                </a:r>
                <a:r>
                  <a:rPr lang="en-US" sz="2400" dirty="0">
                    <a:latin typeface="Dosis Medium" pitchFamily="2" charset="0"/>
                    <a:ea typeface="Lato Light" panose="020F0502020204030203" pitchFamily="34" charset="0"/>
                    <a:cs typeface="Lato Light" panose="020F0502020204030203" pitchFamily="34" charset="0"/>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oMath>
                </a14:m>
                <a:r>
                  <a:rPr lang="en-US" sz="2400" dirty="0">
                    <a:latin typeface="Dosis Medium" pitchFamily="2" charset="0"/>
                    <a:ea typeface="Lato Light" panose="020F0502020204030203" pitchFamily="34" charset="0"/>
                    <a:cs typeface="Lato Light" panose="020F0502020204030203" pitchFamily="34" charset="0"/>
                  </a:rPr>
                  <a:t>.</a:t>
                </a:r>
              </a:p>
            </p:txBody>
          </p:sp>
        </mc:Choice>
        <mc:Fallback xmlns="">
          <p:sp>
            <p:nvSpPr>
              <p:cNvPr id="62" name="TextBox 61">
                <a:extLst>
                  <a:ext uri="{FF2B5EF4-FFF2-40B4-BE49-F238E27FC236}">
                    <a16:creationId xmlns:a16="http://schemas.microsoft.com/office/drawing/2014/main" xmlns="" id="{3E5E686F-F67B-7A42-AC64-58C8212B9917}"/>
                  </a:ext>
                </a:extLst>
              </p:cNvPr>
              <p:cNvSpPr txBox="1">
                <a:spLocks noRot="1" noChangeAspect="1" noMove="1" noResize="1" noEditPoints="1" noAdjustHandles="1" noChangeArrowheads="1" noChangeShapeType="1" noTextEdit="1"/>
              </p:cNvSpPr>
              <p:nvPr/>
            </p:nvSpPr>
            <p:spPr>
              <a:xfrm>
                <a:off x="206298" y="2963986"/>
                <a:ext cx="10113243" cy="1938992"/>
              </a:xfrm>
              <a:prstGeom prst="rect">
                <a:avLst/>
              </a:prstGeom>
              <a:blipFill rotWithShape="0">
                <a:blip r:embed="rId5"/>
                <a:stretch>
                  <a:fillRect l="-964" t="-314" r="-904" b="-3774"/>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60C170A5-2BCC-1641-AC0F-97230E222901}"/>
              </a:ext>
            </a:extLst>
          </p:cNvPr>
          <p:cNvSpPr txBox="1"/>
          <p:nvPr/>
        </p:nvSpPr>
        <p:spPr>
          <a:xfrm>
            <a:off x="948528" y="628263"/>
            <a:ext cx="3343555" cy="830997"/>
          </a:xfrm>
          <a:prstGeom prst="rect">
            <a:avLst/>
          </a:prstGeom>
          <a:noFill/>
        </p:spPr>
        <p:txBody>
          <a:bodyPr wrap="square" rtlCol="0">
            <a:spAutoFit/>
          </a:bodyPr>
          <a:lstStyle/>
          <a:p>
            <a:r>
              <a:rPr lang="en-US" sz="4800" b="1" dirty="0" err="1">
                <a:solidFill>
                  <a:schemeClr val="tx2"/>
                </a:solidFill>
                <a:latin typeface="Dosis Medium" pitchFamily="2" charset="0"/>
                <a:ea typeface="Nunito Bold" charset="0"/>
                <a:cs typeface="Nunito Bold" charset="0"/>
              </a:rPr>
              <a:t>Giả</a:t>
            </a:r>
            <a:r>
              <a:rPr lang="en-US" sz="4800" b="1" dirty="0">
                <a:solidFill>
                  <a:schemeClr val="tx2"/>
                </a:solidFill>
                <a:latin typeface="Dosis Medium" pitchFamily="2" charset="0"/>
                <a:ea typeface="Nunito Bold" charset="0"/>
                <a:cs typeface="Nunito Bold" charset="0"/>
              </a:rPr>
              <a:t> </a:t>
            </a:r>
            <a:r>
              <a:rPr lang="en-US" sz="4800" b="1" dirty="0" err="1">
                <a:solidFill>
                  <a:schemeClr val="tx2"/>
                </a:solidFill>
                <a:latin typeface="Dosis Medium" pitchFamily="2" charset="0"/>
                <a:ea typeface="Nunito Bold" charset="0"/>
                <a:cs typeface="Nunito Bold" charset="0"/>
              </a:rPr>
              <a:t>thuyết</a:t>
            </a:r>
            <a:endParaRPr lang="en-US" sz="4800" b="1" dirty="0">
              <a:solidFill>
                <a:schemeClr val="tx2"/>
              </a:solidFill>
              <a:latin typeface="Dosis Medium" pitchFamily="2" charset="0"/>
              <a:ea typeface="Nunito Bold" charset="0"/>
              <a:cs typeface="Nunito Bold" charset="0"/>
            </a:endParaRPr>
          </a:p>
        </p:txBody>
      </p:sp>
      <p:sp>
        <p:nvSpPr>
          <p:cNvPr id="43" name="Freeform 29">
            <a:extLst>
              <a:ext uri="{FF2B5EF4-FFF2-40B4-BE49-F238E27FC236}">
                <a16:creationId xmlns:a16="http://schemas.microsoft.com/office/drawing/2014/main" id="{E6F542C0-FCD7-DC49-9B10-09884B7FDB88}"/>
              </a:ext>
            </a:extLst>
          </p:cNvPr>
          <p:cNvSpPr>
            <a:spLocks noChangeAspect="1" noChangeArrowheads="1"/>
          </p:cNvSpPr>
          <p:nvPr/>
        </p:nvSpPr>
        <p:spPr bwMode="auto">
          <a:xfrm>
            <a:off x="2067950" y="1790459"/>
            <a:ext cx="282069" cy="285340"/>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1"/>
          </a:solidFill>
          <a:ln>
            <a:noFill/>
          </a:ln>
          <a:effectLst/>
        </p:spPr>
        <p:txBody>
          <a:bodyPr wrap="none" anchor="ctr"/>
          <a:lstStyle/>
          <a:p>
            <a:endParaRPr lang="es-ES_tradnl" sz="1633">
              <a:solidFill>
                <a:schemeClr val="accent1"/>
              </a:solidFill>
            </a:endParaRPr>
          </a:p>
        </p:txBody>
      </p:sp>
      <p:sp>
        <p:nvSpPr>
          <p:cNvPr id="45" name="Freeform 29">
            <a:extLst>
              <a:ext uri="{FF2B5EF4-FFF2-40B4-BE49-F238E27FC236}">
                <a16:creationId xmlns:a16="http://schemas.microsoft.com/office/drawing/2014/main" id="{BC6154B6-A195-4A42-85BA-647E92460352}"/>
              </a:ext>
            </a:extLst>
          </p:cNvPr>
          <p:cNvSpPr>
            <a:spLocks noChangeAspect="1" noChangeArrowheads="1"/>
          </p:cNvSpPr>
          <p:nvPr/>
        </p:nvSpPr>
        <p:spPr bwMode="auto">
          <a:xfrm>
            <a:off x="2065604" y="2308618"/>
            <a:ext cx="282069" cy="285340"/>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2"/>
          </a:solidFill>
          <a:ln>
            <a:noFill/>
          </a:ln>
          <a:effectLst/>
        </p:spPr>
        <p:txBody>
          <a:bodyPr wrap="none" anchor="ctr"/>
          <a:lstStyle/>
          <a:p>
            <a:endParaRPr lang="es-ES_tradnl" sz="1633">
              <a:solidFill>
                <a:schemeClr val="accent2"/>
              </a:solidFill>
            </a:endParaRPr>
          </a:p>
        </p:txBody>
      </p:sp>
      <p:grpSp>
        <p:nvGrpSpPr>
          <p:cNvPr id="47" name="Group 46">
            <a:extLst>
              <a:ext uri="{FF2B5EF4-FFF2-40B4-BE49-F238E27FC236}">
                <a16:creationId xmlns:a16="http://schemas.microsoft.com/office/drawing/2014/main" id="{C6B4A4AB-3128-DE44-B3F9-E2FB16C5C790}"/>
              </a:ext>
            </a:extLst>
          </p:cNvPr>
          <p:cNvGrpSpPr>
            <a:grpSpLocks noChangeAspect="1"/>
          </p:cNvGrpSpPr>
          <p:nvPr/>
        </p:nvGrpSpPr>
        <p:grpSpPr>
          <a:xfrm>
            <a:off x="5605579" y="5085895"/>
            <a:ext cx="6472329" cy="1776245"/>
            <a:chOff x="4356092" y="-331649"/>
            <a:chExt cx="7788729" cy="2137504"/>
          </a:xfrm>
        </p:grpSpPr>
        <p:grpSp>
          <p:nvGrpSpPr>
            <p:cNvPr id="48" name="Group 7">
              <a:extLst>
                <a:ext uri="{FF2B5EF4-FFF2-40B4-BE49-F238E27FC236}">
                  <a16:creationId xmlns:a16="http://schemas.microsoft.com/office/drawing/2014/main" id="{9B244CBD-BF62-E54F-B1C3-A13147489F75}"/>
                </a:ext>
              </a:extLst>
            </p:cNvPr>
            <p:cNvGrpSpPr>
              <a:grpSpLocks/>
            </p:cNvGrpSpPr>
            <p:nvPr/>
          </p:nvGrpSpPr>
          <p:grpSpPr bwMode="auto">
            <a:xfrm>
              <a:off x="5971767" y="-242756"/>
              <a:ext cx="1092528" cy="994943"/>
              <a:chOff x="2135188" y="3590925"/>
              <a:chExt cx="1635125" cy="1489075"/>
            </a:xfrm>
            <a:solidFill>
              <a:schemeClr val="accent2">
                <a:lumMod val="75000"/>
              </a:schemeClr>
            </a:solidFill>
          </p:grpSpPr>
          <p:sp>
            <p:nvSpPr>
              <p:cNvPr id="107" name="Freeform 4">
                <a:extLst>
                  <a:ext uri="{FF2B5EF4-FFF2-40B4-BE49-F238E27FC236}">
                    <a16:creationId xmlns:a16="http://schemas.microsoft.com/office/drawing/2014/main" id="{8138A094-527F-1F45-AF36-4EEF6F1C32D9}"/>
                  </a:ext>
                </a:extLst>
              </p:cNvPr>
              <p:cNvSpPr>
                <a:spLocks noChangeArrowheads="1"/>
              </p:cNvSpPr>
              <p:nvPr/>
            </p:nvSpPr>
            <p:spPr bwMode="auto">
              <a:xfrm>
                <a:off x="2135188" y="3590925"/>
                <a:ext cx="1635125" cy="1489075"/>
              </a:xfrm>
              <a:custGeom>
                <a:avLst/>
                <a:gdLst>
                  <a:gd name="T0" fmla="*/ 817383 w 4543"/>
                  <a:gd name="T1" fmla="*/ 172010 h 4138"/>
                  <a:gd name="T2" fmla="*/ 817383 w 4543"/>
                  <a:gd name="T3" fmla="*/ 172010 h 4138"/>
                  <a:gd name="T4" fmla="*/ 412470 w 4543"/>
                  <a:gd name="T5" fmla="*/ 338982 h 4138"/>
                  <a:gd name="T6" fmla="*/ 412470 w 4543"/>
                  <a:gd name="T7" fmla="*/ 338982 h 4138"/>
                  <a:gd name="T8" fmla="*/ 412470 w 4543"/>
                  <a:gd name="T9" fmla="*/ 1149013 h 4138"/>
                  <a:gd name="T10" fmla="*/ 412470 w 4543"/>
                  <a:gd name="T11" fmla="*/ 1149013 h 4138"/>
                  <a:gd name="T12" fmla="*/ 817383 w 4543"/>
                  <a:gd name="T13" fmla="*/ 1316345 h 4138"/>
                  <a:gd name="T14" fmla="*/ 817383 w 4543"/>
                  <a:gd name="T15" fmla="*/ 1316345 h 4138"/>
                  <a:gd name="T16" fmla="*/ 817383 w 4543"/>
                  <a:gd name="T17" fmla="*/ 1316345 h 4138"/>
                  <a:gd name="T18" fmla="*/ 1222295 w 4543"/>
                  <a:gd name="T19" fmla="*/ 1149013 h 4138"/>
                  <a:gd name="T20" fmla="*/ 1222295 w 4543"/>
                  <a:gd name="T21" fmla="*/ 1149013 h 4138"/>
                  <a:gd name="T22" fmla="*/ 1222655 w 4543"/>
                  <a:gd name="T23" fmla="*/ 338982 h 4138"/>
                  <a:gd name="T24" fmla="*/ 1222655 w 4543"/>
                  <a:gd name="T25" fmla="*/ 338982 h 4138"/>
                  <a:gd name="T26" fmla="*/ 817383 w 4543"/>
                  <a:gd name="T27" fmla="*/ 172010 h 4138"/>
                  <a:gd name="T28" fmla="*/ 817383 w 4543"/>
                  <a:gd name="T29" fmla="*/ 1381479 h 4138"/>
                  <a:gd name="T30" fmla="*/ 817383 w 4543"/>
                  <a:gd name="T31" fmla="*/ 1381479 h 4138"/>
                  <a:gd name="T32" fmla="*/ 817383 w 4543"/>
                  <a:gd name="T33" fmla="*/ 1381479 h 4138"/>
                  <a:gd name="T34" fmla="*/ 366400 w 4543"/>
                  <a:gd name="T35" fmla="*/ 1195074 h 4138"/>
                  <a:gd name="T36" fmla="*/ 366400 w 4543"/>
                  <a:gd name="T37" fmla="*/ 1195074 h 4138"/>
                  <a:gd name="T38" fmla="*/ 366400 w 4543"/>
                  <a:gd name="T39" fmla="*/ 293281 h 4138"/>
                  <a:gd name="T40" fmla="*/ 366400 w 4543"/>
                  <a:gd name="T41" fmla="*/ 293281 h 4138"/>
                  <a:gd name="T42" fmla="*/ 817383 w 4543"/>
                  <a:gd name="T43" fmla="*/ 106877 h 4138"/>
                  <a:gd name="T44" fmla="*/ 817383 w 4543"/>
                  <a:gd name="T45" fmla="*/ 106877 h 4138"/>
                  <a:gd name="T46" fmla="*/ 1268365 w 4543"/>
                  <a:gd name="T47" fmla="*/ 293281 h 4138"/>
                  <a:gd name="T48" fmla="*/ 1268365 w 4543"/>
                  <a:gd name="T49" fmla="*/ 293281 h 4138"/>
                  <a:gd name="T50" fmla="*/ 1268365 w 4543"/>
                  <a:gd name="T51" fmla="*/ 1195074 h 4138"/>
                  <a:gd name="T52" fmla="*/ 1268365 w 4543"/>
                  <a:gd name="T53" fmla="*/ 1195074 h 4138"/>
                  <a:gd name="T54" fmla="*/ 817383 w 4543"/>
                  <a:gd name="T55" fmla="*/ 1381479 h 4138"/>
                  <a:gd name="T56" fmla="*/ 817383 w 4543"/>
                  <a:gd name="T57" fmla="*/ 65134 h 4138"/>
                  <a:gd name="T58" fmla="*/ 817383 w 4543"/>
                  <a:gd name="T59" fmla="*/ 65134 h 4138"/>
                  <a:gd name="T60" fmla="*/ 336527 w 4543"/>
                  <a:gd name="T61" fmla="*/ 263413 h 4138"/>
                  <a:gd name="T62" fmla="*/ 336527 w 4543"/>
                  <a:gd name="T63" fmla="*/ 263413 h 4138"/>
                  <a:gd name="T64" fmla="*/ 336527 w 4543"/>
                  <a:gd name="T65" fmla="*/ 1224942 h 4138"/>
                  <a:gd name="T66" fmla="*/ 336527 w 4543"/>
                  <a:gd name="T67" fmla="*/ 1224942 h 4138"/>
                  <a:gd name="T68" fmla="*/ 817383 w 4543"/>
                  <a:gd name="T69" fmla="*/ 1423582 h 4138"/>
                  <a:gd name="T70" fmla="*/ 817383 w 4543"/>
                  <a:gd name="T71" fmla="*/ 1423582 h 4138"/>
                  <a:gd name="T72" fmla="*/ 1298238 w 4543"/>
                  <a:gd name="T73" fmla="*/ 1224942 h 4138"/>
                  <a:gd name="T74" fmla="*/ 1298238 w 4543"/>
                  <a:gd name="T75" fmla="*/ 1224942 h 4138"/>
                  <a:gd name="T76" fmla="*/ 1298238 w 4543"/>
                  <a:gd name="T77" fmla="*/ 263413 h 4138"/>
                  <a:gd name="T78" fmla="*/ 1298238 w 4543"/>
                  <a:gd name="T79" fmla="*/ 263413 h 4138"/>
                  <a:gd name="T80" fmla="*/ 817383 w 4543"/>
                  <a:gd name="T81" fmla="*/ 65134 h 4138"/>
                  <a:gd name="T82" fmla="*/ 817383 w 4543"/>
                  <a:gd name="T83" fmla="*/ 1488715 h 4138"/>
                  <a:gd name="T84" fmla="*/ 817383 w 4543"/>
                  <a:gd name="T85" fmla="*/ 1488715 h 4138"/>
                  <a:gd name="T86" fmla="*/ 290457 w 4543"/>
                  <a:gd name="T87" fmla="*/ 1270644 h 4138"/>
                  <a:gd name="T88" fmla="*/ 290457 w 4543"/>
                  <a:gd name="T89" fmla="*/ 1270644 h 4138"/>
                  <a:gd name="T90" fmla="*/ 290457 w 4543"/>
                  <a:gd name="T91" fmla="*/ 217352 h 4138"/>
                  <a:gd name="T92" fmla="*/ 290457 w 4543"/>
                  <a:gd name="T93" fmla="*/ 217352 h 4138"/>
                  <a:gd name="T94" fmla="*/ 817383 w 4543"/>
                  <a:gd name="T95" fmla="*/ 0 h 4138"/>
                  <a:gd name="T96" fmla="*/ 817383 w 4543"/>
                  <a:gd name="T97" fmla="*/ 0 h 4138"/>
                  <a:gd name="T98" fmla="*/ 1344308 w 4543"/>
                  <a:gd name="T99" fmla="*/ 217352 h 4138"/>
                  <a:gd name="T100" fmla="*/ 1344308 w 4543"/>
                  <a:gd name="T101" fmla="*/ 217352 h 4138"/>
                  <a:gd name="T102" fmla="*/ 1344308 w 4543"/>
                  <a:gd name="T103" fmla="*/ 1270644 h 4138"/>
                  <a:gd name="T104" fmla="*/ 1344308 w 4543"/>
                  <a:gd name="T105" fmla="*/ 1270644 h 4138"/>
                  <a:gd name="T106" fmla="*/ 817383 w 4543"/>
                  <a:gd name="T107" fmla="*/ 1488715 h 41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543" h="4138">
                    <a:moveTo>
                      <a:pt x="2271" y="478"/>
                    </a:moveTo>
                    <a:lnTo>
                      <a:pt x="2271" y="478"/>
                    </a:lnTo>
                    <a:cubicBezTo>
                      <a:pt x="1845" y="478"/>
                      <a:pt x="1446" y="642"/>
                      <a:pt x="1146" y="942"/>
                    </a:cubicBezTo>
                    <a:cubicBezTo>
                      <a:pt x="525" y="1563"/>
                      <a:pt x="525" y="2573"/>
                      <a:pt x="1146" y="3193"/>
                    </a:cubicBezTo>
                    <a:cubicBezTo>
                      <a:pt x="1445" y="3493"/>
                      <a:pt x="1845" y="3658"/>
                      <a:pt x="2271" y="3658"/>
                    </a:cubicBezTo>
                    <a:cubicBezTo>
                      <a:pt x="2696" y="3658"/>
                      <a:pt x="3096" y="3493"/>
                      <a:pt x="3396" y="3193"/>
                    </a:cubicBezTo>
                    <a:cubicBezTo>
                      <a:pt x="4017" y="2573"/>
                      <a:pt x="4017" y="1563"/>
                      <a:pt x="3397" y="942"/>
                    </a:cubicBezTo>
                    <a:cubicBezTo>
                      <a:pt x="3096" y="642"/>
                      <a:pt x="2696" y="478"/>
                      <a:pt x="2271" y="478"/>
                    </a:cubicBezTo>
                    <a:close/>
                    <a:moveTo>
                      <a:pt x="2271" y="3839"/>
                    </a:moveTo>
                    <a:lnTo>
                      <a:pt x="2271" y="3839"/>
                    </a:lnTo>
                    <a:cubicBezTo>
                      <a:pt x="1797" y="3839"/>
                      <a:pt x="1352" y="3655"/>
                      <a:pt x="1018" y="3321"/>
                    </a:cubicBezTo>
                    <a:cubicBezTo>
                      <a:pt x="327" y="2630"/>
                      <a:pt x="327" y="1506"/>
                      <a:pt x="1018" y="815"/>
                    </a:cubicBezTo>
                    <a:cubicBezTo>
                      <a:pt x="1352" y="481"/>
                      <a:pt x="1797" y="297"/>
                      <a:pt x="2271" y="297"/>
                    </a:cubicBezTo>
                    <a:cubicBezTo>
                      <a:pt x="2744" y="297"/>
                      <a:pt x="3190" y="481"/>
                      <a:pt x="3524" y="815"/>
                    </a:cubicBezTo>
                    <a:cubicBezTo>
                      <a:pt x="4215" y="1506"/>
                      <a:pt x="4215" y="2630"/>
                      <a:pt x="3524" y="3321"/>
                    </a:cubicBezTo>
                    <a:cubicBezTo>
                      <a:pt x="3190" y="3655"/>
                      <a:pt x="2744" y="3839"/>
                      <a:pt x="2271" y="3839"/>
                    </a:cubicBezTo>
                    <a:close/>
                    <a:moveTo>
                      <a:pt x="2271" y="181"/>
                    </a:moveTo>
                    <a:lnTo>
                      <a:pt x="2271" y="181"/>
                    </a:lnTo>
                    <a:cubicBezTo>
                      <a:pt x="1766" y="181"/>
                      <a:pt x="1292" y="377"/>
                      <a:pt x="935" y="732"/>
                    </a:cubicBezTo>
                    <a:cubicBezTo>
                      <a:pt x="199" y="1469"/>
                      <a:pt x="199" y="2667"/>
                      <a:pt x="935" y="3404"/>
                    </a:cubicBezTo>
                    <a:cubicBezTo>
                      <a:pt x="1292" y="3760"/>
                      <a:pt x="1766" y="3956"/>
                      <a:pt x="2271" y="3956"/>
                    </a:cubicBezTo>
                    <a:cubicBezTo>
                      <a:pt x="2776" y="3956"/>
                      <a:pt x="3251" y="3760"/>
                      <a:pt x="3607" y="3404"/>
                    </a:cubicBezTo>
                    <a:cubicBezTo>
                      <a:pt x="4343" y="2667"/>
                      <a:pt x="4343" y="1469"/>
                      <a:pt x="3607" y="732"/>
                    </a:cubicBezTo>
                    <a:cubicBezTo>
                      <a:pt x="3251" y="377"/>
                      <a:pt x="2776" y="181"/>
                      <a:pt x="2271" y="181"/>
                    </a:cubicBezTo>
                    <a:close/>
                    <a:moveTo>
                      <a:pt x="2271" y="4137"/>
                    </a:moveTo>
                    <a:lnTo>
                      <a:pt x="2271" y="4137"/>
                    </a:lnTo>
                    <a:cubicBezTo>
                      <a:pt x="1717" y="4137"/>
                      <a:pt x="1198" y="3922"/>
                      <a:pt x="807" y="3531"/>
                    </a:cubicBezTo>
                    <a:cubicBezTo>
                      <a:pt x="0" y="2724"/>
                      <a:pt x="0" y="1411"/>
                      <a:pt x="807" y="604"/>
                    </a:cubicBezTo>
                    <a:cubicBezTo>
                      <a:pt x="1198" y="214"/>
                      <a:pt x="1717" y="0"/>
                      <a:pt x="2271" y="0"/>
                    </a:cubicBezTo>
                    <a:cubicBezTo>
                      <a:pt x="2824" y="0"/>
                      <a:pt x="3344" y="214"/>
                      <a:pt x="3735" y="604"/>
                    </a:cubicBezTo>
                    <a:cubicBezTo>
                      <a:pt x="4542" y="1411"/>
                      <a:pt x="4542" y="2724"/>
                      <a:pt x="3735" y="3531"/>
                    </a:cubicBezTo>
                    <a:cubicBezTo>
                      <a:pt x="3344" y="3922"/>
                      <a:pt x="2824" y="4137"/>
                      <a:pt x="2271" y="41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8" name="Freeform 5">
                <a:extLst>
                  <a:ext uri="{FF2B5EF4-FFF2-40B4-BE49-F238E27FC236}">
                    <a16:creationId xmlns:a16="http://schemas.microsoft.com/office/drawing/2014/main" id="{FF302EBC-206C-9048-AB7D-F6E0154187E7}"/>
                  </a:ext>
                </a:extLst>
              </p:cNvPr>
              <p:cNvSpPr>
                <a:spLocks noChangeArrowheads="1"/>
              </p:cNvSpPr>
              <p:nvPr/>
            </p:nvSpPr>
            <p:spPr bwMode="auto">
              <a:xfrm>
                <a:off x="2514600" y="3898900"/>
                <a:ext cx="92075" cy="92075"/>
              </a:xfrm>
              <a:custGeom>
                <a:avLst/>
                <a:gdLst>
                  <a:gd name="T0" fmla="*/ 85241 w 256"/>
                  <a:gd name="T1" fmla="*/ 82004 h 256"/>
                  <a:gd name="T2" fmla="*/ 85241 w 256"/>
                  <a:gd name="T3" fmla="*/ 82004 h 256"/>
                  <a:gd name="T4" fmla="*/ 85241 w 256"/>
                  <a:gd name="T5" fmla="*/ 58986 h 256"/>
                  <a:gd name="T6" fmla="*/ 33809 w 256"/>
                  <a:gd name="T7" fmla="*/ 7553 h 256"/>
                  <a:gd name="T8" fmla="*/ 33809 w 256"/>
                  <a:gd name="T9" fmla="*/ 7553 h 256"/>
                  <a:gd name="T10" fmla="*/ 13308 w 256"/>
                  <a:gd name="T11" fmla="*/ 4676 h 256"/>
                  <a:gd name="T12" fmla="*/ 8992 w 256"/>
                  <a:gd name="T13" fmla="*/ 8632 h 256"/>
                  <a:gd name="T14" fmla="*/ 4676 w 256"/>
                  <a:gd name="T15" fmla="*/ 13308 h 256"/>
                  <a:gd name="T16" fmla="*/ 4676 w 256"/>
                  <a:gd name="T17" fmla="*/ 13308 h 256"/>
                  <a:gd name="T18" fmla="*/ 7553 w 256"/>
                  <a:gd name="T19" fmla="*/ 33809 h 256"/>
                  <a:gd name="T20" fmla="*/ 58986 w 256"/>
                  <a:gd name="T21" fmla="*/ 85241 h 256"/>
                  <a:gd name="T22" fmla="*/ 58986 w 256"/>
                  <a:gd name="T23" fmla="*/ 85241 h 256"/>
                  <a:gd name="T24" fmla="*/ 82004 w 256"/>
                  <a:gd name="T25" fmla="*/ 85241 h 256"/>
                  <a:gd name="T26" fmla="*/ 85241 w 256"/>
                  <a:gd name="T27" fmla="*/ 8200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37" y="228"/>
                    </a:moveTo>
                    <a:lnTo>
                      <a:pt x="237" y="228"/>
                    </a:lnTo>
                    <a:cubicBezTo>
                      <a:pt x="255" y="211"/>
                      <a:pt x="255" y="182"/>
                      <a:pt x="237" y="164"/>
                    </a:cubicBezTo>
                    <a:lnTo>
                      <a:pt x="94" y="21"/>
                    </a:lnTo>
                    <a:cubicBezTo>
                      <a:pt x="76" y="3"/>
                      <a:pt x="51" y="0"/>
                      <a:pt x="37" y="13"/>
                    </a:cubicBezTo>
                    <a:lnTo>
                      <a:pt x="25" y="24"/>
                    </a:lnTo>
                    <a:lnTo>
                      <a:pt x="13" y="37"/>
                    </a:lnTo>
                    <a:cubicBezTo>
                      <a:pt x="0" y="51"/>
                      <a:pt x="4" y="77"/>
                      <a:pt x="21" y="94"/>
                    </a:cubicBezTo>
                    <a:lnTo>
                      <a:pt x="164" y="237"/>
                    </a:lnTo>
                    <a:cubicBezTo>
                      <a:pt x="182" y="255"/>
                      <a:pt x="210" y="255"/>
                      <a:pt x="228" y="237"/>
                    </a:cubicBezTo>
                    <a:lnTo>
                      <a:pt x="237" y="2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9" name="Freeform 6">
                <a:extLst>
                  <a:ext uri="{FF2B5EF4-FFF2-40B4-BE49-F238E27FC236}">
                    <a16:creationId xmlns:a16="http://schemas.microsoft.com/office/drawing/2014/main" id="{DD4D6EB6-86A6-1444-849D-6B05F76B0A38}"/>
                  </a:ext>
                </a:extLst>
              </p:cNvPr>
              <p:cNvSpPr>
                <a:spLocks noChangeArrowheads="1"/>
              </p:cNvSpPr>
              <p:nvPr/>
            </p:nvSpPr>
            <p:spPr bwMode="auto">
              <a:xfrm>
                <a:off x="2346325" y="4316413"/>
                <a:ext cx="106363" cy="38100"/>
              </a:xfrm>
              <a:custGeom>
                <a:avLst/>
                <a:gdLst>
                  <a:gd name="T0" fmla="*/ 106001 w 294"/>
                  <a:gd name="T1" fmla="*/ 16486 h 104"/>
                  <a:gd name="T2" fmla="*/ 106001 w 294"/>
                  <a:gd name="T3" fmla="*/ 16486 h 104"/>
                  <a:gd name="T4" fmla="*/ 89721 w 294"/>
                  <a:gd name="T5" fmla="*/ 0 h 104"/>
                  <a:gd name="T6" fmla="*/ 17004 w 294"/>
                  <a:gd name="T7" fmla="*/ 0 h 104"/>
                  <a:gd name="T8" fmla="*/ 17004 w 294"/>
                  <a:gd name="T9" fmla="*/ 0 h 104"/>
                  <a:gd name="T10" fmla="*/ 362 w 294"/>
                  <a:gd name="T11" fmla="*/ 12822 h 104"/>
                  <a:gd name="T12" fmla="*/ 362 w 294"/>
                  <a:gd name="T13" fmla="*/ 12822 h 104"/>
                  <a:gd name="T14" fmla="*/ 17004 w 294"/>
                  <a:gd name="T15" fmla="*/ 37734 h 104"/>
                  <a:gd name="T16" fmla="*/ 89721 w 294"/>
                  <a:gd name="T17" fmla="*/ 37734 h 104"/>
                  <a:gd name="T18" fmla="*/ 89721 w 294"/>
                  <a:gd name="T19" fmla="*/ 37734 h 104"/>
                  <a:gd name="T20" fmla="*/ 106001 w 294"/>
                  <a:gd name="T21" fmla="*/ 21248 h 104"/>
                  <a:gd name="T22" fmla="*/ 106001 w 294"/>
                  <a:gd name="T23" fmla="*/ 16486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4">
                    <a:moveTo>
                      <a:pt x="293" y="45"/>
                    </a:moveTo>
                    <a:lnTo>
                      <a:pt x="293" y="45"/>
                    </a:lnTo>
                    <a:cubicBezTo>
                      <a:pt x="293" y="21"/>
                      <a:pt x="273" y="0"/>
                      <a:pt x="248" y="0"/>
                    </a:cubicBezTo>
                    <a:lnTo>
                      <a:pt x="47" y="0"/>
                    </a:lnTo>
                    <a:cubicBezTo>
                      <a:pt x="21" y="0"/>
                      <a:pt x="1" y="15"/>
                      <a:pt x="1" y="35"/>
                    </a:cubicBezTo>
                    <a:cubicBezTo>
                      <a:pt x="0" y="53"/>
                      <a:pt x="21" y="103"/>
                      <a:pt x="47" y="103"/>
                    </a:cubicBezTo>
                    <a:lnTo>
                      <a:pt x="248" y="103"/>
                    </a:lnTo>
                    <a:cubicBezTo>
                      <a:pt x="273" y="103"/>
                      <a:pt x="293" y="83"/>
                      <a:pt x="293" y="58"/>
                    </a:cubicBezTo>
                    <a:lnTo>
                      <a:pt x="293"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10" name="Freeform 7">
                <a:extLst>
                  <a:ext uri="{FF2B5EF4-FFF2-40B4-BE49-F238E27FC236}">
                    <a16:creationId xmlns:a16="http://schemas.microsoft.com/office/drawing/2014/main" id="{23D27F74-DF86-C04D-86BA-B75181A97C3B}"/>
                  </a:ext>
                </a:extLst>
              </p:cNvPr>
              <p:cNvSpPr>
                <a:spLocks noChangeArrowheads="1"/>
              </p:cNvSpPr>
              <p:nvPr/>
            </p:nvSpPr>
            <p:spPr bwMode="auto">
              <a:xfrm>
                <a:off x="2514600" y="4679950"/>
                <a:ext cx="92075" cy="92075"/>
              </a:xfrm>
              <a:custGeom>
                <a:avLst/>
                <a:gdLst>
                  <a:gd name="T0" fmla="*/ 82004 w 256"/>
                  <a:gd name="T1" fmla="*/ 6114 h 256"/>
                  <a:gd name="T2" fmla="*/ 82004 w 256"/>
                  <a:gd name="T3" fmla="*/ 6114 h 256"/>
                  <a:gd name="T4" fmla="*/ 58986 w 256"/>
                  <a:gd name="T5" fmla="*/ 6114 h 256"/>
                  <a:gd name="T6" fmla="*/ 7553 w 256"/>
                  <a:gd name="T7" fmla="*/ 57907 h 256"/>
                  <a:gd name="T8" fmla="*/ 7553 w 256"/>
                  <a:gd name="T9" fmla="*/ 57907 h 256"/>
                  <a:gd name="T10" fmla="*/ 4676 w 256"/>
                  <a:gd name="T11" fmla="*/ 78408 h 256"/>
                  <a:gd name="T12" fmla="*/ 8992 w 256"/>
                  <a:gd name="T13" fmla="*/ 82724 h 256"/>
                  <a:gd name="T14" fmla="*/ 13308 w 256"/>
                  <a:gd name="T15" fmla="*/ 87399 h 256"/>
                  <a:gd name="T16" fmla="*/ 13308 w 256"/>
                  <a:gd name="T17" fmla="*/ 87399 h 256"/>
                  <a:gd name="T18" fmla="*/ 33809 w 256"/>
                  <a:gd name="T19" fmla="*/ 84162 h 256"/>
                  <a:gd name="T20" fmla="*/ 85241 w 256"/>
                  <a:gd name="T21" fmla="*/ 32370 h 256"/>
                  <a:gd name="T22" fmla="*/ 85241 w 256"/>
                  <a:gd name="T23" fmla="*/ 32370 h 256"/>
                  <a:gd name="T24" fmla="*/ 85241 w 256"/>
                  <a:gd name="T25" fmla="*/ 9711 h 256"/>
                  <a:gd name="T26" fmla="*/ 82004 w 256"/>
                  <a:gd name="T27" fmla="*/ 611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28" y="17"/>
                    </a:moveTo>
                    <a:lnTo>
                      <a:pt x="228" y="17"/>
                    </a:lnTo>
                    <a:cubicBezTo>
                      <a:pt x="210" y="0"/>
                      <a:pt x="182" y="0"/>
                      <a:pt x="164" y="17"/>
                    </a:cubicBezTo>
                    <a:lnTo>
                      <a:pt x="21" y="161"/>
                    </a:lnTo>
                    <a:cubicBezTo>
                      <a:pt x="4" y="178"/>
                      <a:pt x="0" y="204"/>
                      <a:pt x="13" y="218"/>
                    </a:cubicBezTo>
                    <a:lnTo>
                      <a:pt x="25" y="230"/>
                    </a:lnTo>
                    <a:lnTo>
                      <a:pt x="37" y="243"/>
                    </a:lnTo>
                    <a:cubicBezTo>
                      <a:pt x="51" y="255"/>
                      <a:pt x="76" y="251"/>
                      <a:pt x="94" y="234"/>
                    </a:cubicBezTo>
                    <a:lnTo>
                      <a:pt x="237" y="90"/>
                    </a:lnTo>
                    <a:cubicBezTo>
                      <a:pt x="255" y="73"/>
                      <a:pt x="255" y="44"/>
                      <a:pt x="237" y="27"/>
                    </a:cubicBezTo>
                    <a:lnTo>
                      <a:pt x="228"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11" name="Freeform 8">
                <a:extLst>
                  <a:ext uri="{FF2B5EF4-FFF2-40B4-BE49-F238E27FC236}">
                    <a16:creationId xmlns:a16="http://schemas.microsoft.com/office/drawing/2014/main" id="{4F7C1EAC-F9A5-FC4D-9F11-E03A917F77A3}"/>
                  </a:ext>
                </a:extLst>
              </p:cNvPr>
              <p:cNvSpPr>
                <a:spLocks noChangeArrowheads="1"/>
              </p:cNvSpPr>
              <p:nvPr/>
            </p:nvSpPr>
            <p:spPr bwMode="auto">
              <a:xfrm>
                <a:off x="2933700" y="4835525"/>
                <a:ext cx="38100" cy="104775"/>
              </a:xfrm>
              <a:custGeom>
                <a:avLst/>
                <a:gdLst>
                  <a:gd name="T0" fmla="*/ 16329 w 105"/>
                  <a:gd name="T1" fmla="*/ 0 h 293"/>
                  <a:gd name="T2" fmla="*/ 16329 w 105"/>
                  <a:gd name="T3" fmla="*/ 0 h 293"/>
                  <a:gd name="T4" fmla="*/ 0 w 105"/>
                  <a:gd name="T5" fmla="*/ 16092 h 293"/>
                  <a:gd name="T6" fmla="*/ 0 w 105"/>
                  <a:gd name="T7" fmla="*/ 87968 h 293"/>
                  <a:gd name="T8" fmla="*/ 0 w 105"/>
                  <a:gd name="T9" fmla="*/ 87968 h 293"/>
                  <a:gd name="T10" fmla="*/ 12700 w 105"/>
                  <a:gd name="T11" fmla="*/ 104417 h 293"/>
                  <a:gd name="T12" fmla="*/ 12700 w 105"/>
                  <a:gd name="T13" fmla="*/ 104417 h 293"/>
                  <a:gd name="T14" fmla="*/ 37737 w 105"/>
                  <a:gd name="T15" fmla="*/ 87968 h 293"/>
                  <a:gd name="T16" fmla="*/ 37737 w 105"/>
                  <a:gd name="T17" fmla="*/ 16092 h 293"/>
                  <a:gd name="T18" fmla="*/ 37737 w 105"/>
                  <a:gd name="T19" fmla="*/ 16092 h 293"/>
                  <a:gd name="T20" fmla="*/ 21046 w 105"/>
                  <a:gd name="T21" fmla="*/ 0 h 293"/>
                  <a:gd name="T22" fmla="*/ 16329 w 105"/>
                  <a:gd name="T23" fmla="*/ 0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45" y="0"/>
                    </a:moveTo>
                    <a:lnTo>
                      <a:pt x="45" y="0"/>
                    </a:lnTo>
                    <a:cubicBezTo>
                      <a:pt x="20" y="0"/>
                      <a:pt x="0" y="20"/>
                      <a:pt x="0" y="45"/>
                    </a:cubicBezTo>
                    <a:lnTo>
                      <a:pt x="0" y="246"/>
                    </a:lnTo>
                    <a:cubicBezTo>
                      <a:pt x="0" y="271"/>
                      <a:pt x="16" y="292"/>
                      <a:pt x="35" y="292"/>
                    </a:cubicBezTo>
                    <a:cubicBezTo>
                      <a:pt x="54" y="292"/>
                      <a:pt x="104" y="271"/>
                      <a:pt x="104" y="246"/>
                    </a:cubicBezTo>
                    <a:lnTo>
                      <a:pt x="104" y="45"/>
                    </a:lnTo>
                    <a:cubicBezTo>
                      <a:pt x="104" y="20"/>
                      <a:pt x="83" y="0"/>
                      <a:pt x="58" y="0"/>
                    </a:cubicBezTo>
                    <a:lnTo>
                      <a:pt x="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12" name="Freeform 9">
                <a:extLst>
                  <a:ext uri="{FF2B5EF4-FFF2-40B4-BE49-F238E27FC236}">
                    <a16:creationId xmlns:a16="http://schemas.microsoft.com/office/drawing/2014/main" id="{E0759B07-B1DA-DF47-BE9A-32B6A38F84C1}"/>
                  </a:ext>
                </a:extLst>
              </p:cNvPr>
              <p:cNvSpPr>
                <a:spLocks noChangeArrowheads="1"/>
              </p:cNvSpPr>
              <p:nvPr/>
            </p:nvSpPr>
            <p:spPr bwMode="auto">
              <a:xfrm>
                <a:off x="3297238" y="4679950"/>
                <a:ext cx="92075" cy="92075"/>
              </a:xfrm>
              <a:custGeom>
                <a:avLst/>
                <a:gdLst>
                  <a:gd name="T0" fmla="*/ 6449 w 257"/>
                  <a:gd name="T1" fmla="*/ 9711 h 256"/>
                  <a:gd name="T2" fmla="*/ 6449 w 257"/>
                  <a:gd name="T3" fmla="*/ 9711 h 256"/>
                  <a:gd name="T4" fmla="*/ 6449 w 257"/>
                  <a:gd name="T5" fmla="*/ 32370 h 256"/>
                  <a:gd name="T6" fmla="*/ 57681 w 257"/>
                  <a:gd name="T7" fmla="*/ 84162 h 256"/>
                  <a:gd name="T8" fmla="*/ 57681 w 257"/>
                  <a:gd name="T9" fmla="*/ 84162 h 256"/>
                  <a:gd name="T10" fmla="*/ 78461 w 257"/>
                  <a:gd name="T11" fmla="*/ 87399 h 256"/>
                  <a:gd name="T12" fmla="*/ 82760 w 257"/>
                  <a:gd name="T13" fmla="*/ 82724 h 256"/>
                  <a:gd name="T14" fmla="*/ 87059 w 257"/>
                  <a:gd name="T15" fmla="*/ 78408 h 256"/>
                  <a:gd name="T16" fmla="*/ 87059 w 257"/>
                  <a:gd name="T17" fmla="*/ 78408 h 256"/>
                  <a:gd name="T18" fmla="*/ 83835 w 257"/>
                  <a:gd name="T19" fmla="*/ 57907 h 256"/>
                  <a:gd name="T20" fmla="*/ 32961 w 257"/>
                  <a:gd name="T21" fmla="*/ 6114 h 256"/>
                  <a:gd name="T22" fmla="*/ 32961 w 257"/>
                  <a:gd name="T23" fmla="*/ 6114 h 256"/>
                  <a:gd name="T24" fmla="*/ 10032 w 257"/>
                  <a:gd name="T25" fmla="*/ 6114 h 256"/>
                  <a:gd name="T26" fmla="*/ 6449 w 257"/>
                  <a:gd name="T27" fmla="*/ 971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18" y="27"/>
                    </a:moveTo>
                    <a:lnTo>
                      <a:pt x="18" y="27"/>
                    </a:lnTo>
                    <a:cubicBezTo>
                      <a:pt x="0" y="44"/>
                      <a:pt x="0" y="73"/>
                      <a:pt x="18" y="90"/>
                    </a:cubicBezTo>
                    <a:lnTo>
                      <a:pt x="161" y="234"/>
                    </a:lnTo>
                    <a:cubicBezTo>
                      <a:pt x="179" y="251"/>
                      <a:pt x="205" y="255"/>
                      <a:pt x="219" y="243"/>
                    </a:cubicBezTo>
                    <a:lnTo>
                      <a:pt x="231" y="230"/>
                    </a:lnTo>
                    <a:lnTo>
                      <a:pt x="243" y="218"/>
                    </a:lnTo>
                    <a:cubicBezTo>
                      <a:pt x="256" y="204"/>
                      <a:pt x="252" y="178"/>
                      <a:pt x="234" y="161"/>
                    </a:cubicBezTo>
                    <a:lnTo>
                      <a:pt x="92" y="17"/>
                    </a:lnTo>
                    <a:cubicBezTo>
                      <a:pt x="74" y="0"/>
                      <a:pt x="45" y="0"/>
                      <a:pt x="28" y="17"/>
                    </a:cubicBezTo>
                    <a:lnTo>
                      <a:pt x="18"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13" name="Freeform 10">
                <a:extLst>
                  <a:ext uri="{FF2B5EF4-FFF2-40B4-BE49-F238E27FC236}">
                    <a16:creationId xmlns:a16="http://schemas.microsoft.com/office/drawing/2014/main" id="{FDDA4883-4362-1442-9F9C-338E33C2C173}"/>
                  </a:ext>
                </a:extLst>
              </p:cNvPr>
              <p:cNvSpPr>
                <a:spLocks noChangeArrowheads="1"/>
              </p:cNvSpPr>
              <p:nvPr/>
            </p:nvSpPr>
            <p:spPr bwMode="auto">
              <a:xfrm>
                <a:off x="3451225" y="4316413"/>
                <a:ext cx="106363" cy="38100"/>
              </a:xfrm>
              <a:custGeom>
                <a:avLst/>
                <a:gdLst>
                  <a:gd name="T0" fmla="*/ 0 w 294"/>
                  <a:gd name="T1" fmla="*/ 21046 h 105"/>
                  <a:gd name="T2" fmla="*/ 0 w 294"/>
                  <a:gd name="T3" fmla="*/ 21046 h 105"/>
                  <a:gd name="T4" fmla="*/ 16642 w 294"/>
                  <a:gd name="T5" fmla="*/ 37374 h 105"/>
                  <a:gd name="T6" fmla="*/ 89721 w 294"/>
                  <a:gd name="T7" fmla="*/ 37737 h 105"/>
                  <a:gd name="T8" fmla="*/ 89721 w 294"/>
                  <a:gd name="T9" fmla="*/ 37737 h 105"/>
                  <a:gd name="T10" fmla="*/ 106001 w 294"/>
                  <a:gd name="T11" fmla="*/ 25037 h 105"/>
                  <a:gd name="T12" fmla="*/ 106001 w 294"/>
                  <a:gd name="T13" fmla="*/ 25037 h 105"/>
                  <a:gd name="T14" fmla="*/ 89721 w 294"/>
                  <a:gd name="T15" fmla="*/ 0 h 105"/>
                  <a:gd name="T16" fmla="*/ 16642 w 294"/>
                  <a:gd name="T17" fmla="*/ 0 h 105"/>
                  <a:gd name="T18" fmla="*/ 16642 w 294"/>
                  <a:gd name="T19" fmla="*/ 0 h 105"/>
                  <a:gd name="T20" fmla="*/ 0 w 294"/>
                  <a:gd name="T21" fmla="*/ 16329 h 105"/>
                  <a:gd name="T22" fmla="*/ 0 w 294"/>
                  <a:gd name="T23" fmla="*/ 21046 h 1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5">
                    <a:moveTo>
                      <a:pt x="0" y="58"/>
                    </a:moveTo>
                    <a:lnTo>
                      <a:pt x="0" y="58"/>
                    </a:lnTo>
                    <a:cubicBezTo>
                      <a:pt x="0" y="83"/>
                      <a:pt x="21" y="103"/>
                      <a:pt x="46" y="103"/>
                    </a:cubicBezTo>
                    <a:lnTo>
                      <a:pt x="248" y="104"/>
                    </a:lnTo>
                    <a:cubicBezTo>
                      <a:pt x="272" y="104"/>
                      <a:pt x="293" y="88"/>
                      <a:pt x="293" y="69"/>
                    </a:cubicBezTo>
                    <a:cubicBezTo>
                      <a:pt x="293" y="50"/>
                      <a:pt x="272" y="0"/>
                      <a:pt x="248" y="0"/>
                    </a:cubicBezTo>
                    <a:lnTo>
                      <a:pt x="46" y="0"/>
                    </a:lnTo>
                    <a:cubicBezTo>
                      <a:pt x="21" y="0"/>
                      <a:pt x="0" y="21"/>
                      <a:pt x="0" y="45"/>
                    </a:cubicBez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14" name="Freeform 11">
                <a:extLst>
                  <a:ext uri="{FF2B5EF4-FFF2-40B4-BE49-F238E27FC236}">
                    <a16:creationId xmlns:a16="http://schemas.microsoft.com/office/drawing/2014/main" id="{1A5BB7EE-FAC4-3F42-8006-1D3CB81AE1E9}"/>
                  </a:ext>
                </a:extLst>
              </p:cNvPr>
              <p:cNvSpPr>
                <a:spLocks noChangeArrowheads="1"/>
              </p:cNvSpPr>
              <p:nvPr/>
            </p:nvSpPr>
            <p:spPr bwMode="auto">
              <a:xfrm>
                <a:off x="3297238" y="3898900"/>
                <a:ext cx="92075" cy="92075"/>
              </a:xfrm>
              <a:custGeom>
                <a:avLst/>
                <a:gdLst>
                  <a:gd name="T0" fmla="*/ 10032 w 257"/>
                  <a:gd name="T1" fmla="*/ 85601 h 256"/>
                  <a:gd name="T2" fmla="*/ 10032 w 257"/>
                  <a:gd name="T3" fmla="*/ 85601 h 256"/>
                  <a:gd name="T4" fmla="*/ 32961 w 257"/>
                  <a:gd name="T5" fmla="*/ 85601 h 256"/>
                  <a:gd name="T6" fmla="*/ 84193 w 257"/>
                  <a:gd name="T7" fmla="*/ 33809 h 256"/>
                  <a:gd name="T8" fmla="*/ 84193 w 257"/>
                  <a:gd name="T9" fmla="*/ 33809 h 256"/>
                  <a:gd name="T10" fmla="*/ 87059 w 257"/>
                  <a:gd name="T11" fmla="*/ 13308 h 256"/>
                  <a:gd name="T12" fmla="*/ 82760 w 257"/>
                  <a:gd name="T13" fmla="*/ 8632 h 256"/>
                  <a:gd name="T14" fmla="*/ 78461 w 257"/>
                  <a:gd name="T15" fmla="*/ 4676 h 256"/>
                  <a:gd name="T16" fmla="*/ 78461 w 257"/>
                  <a:gd name="T17" fmla="*/ 4676 h 256"/>
                  <a:gd name="T18" fmla="*/ 57681 w 257"/>
                  <a:gd name="T19" fmla="*/ 7553 h 256"/>
                  <a:gd name="T20" fmla="*/ 6449 w 257"/>
                  <a:gd name="T21" fmla="*/ 58986 h 256"/>
                  <a:gd name="T22" fmla="*/ 6449 w 257"/>
                  <a:gd name="T23" fmla="*/ 58986 h 256"/>
                  <a:gd name="T24" fmla="*/ 6449 w 257"/>
                  <a:gd name="T25" fmla="*/ 82004 h 256"/>
                  <a:gd name="T26" fmla="*/ 10032 w 257"/>
                  <a:gd name="T27" fmla="*/ 8560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28" y="238"/>
                    </a:moveTo>
                    <a:lnTo>
                      <a:pt x="28" y="238"/>
                    </a:lnTo>
                    <a:cubicBezTo>
                      <a:pt x="45" y="255"/>
                      <a:pt x="74" y="255"/>
                      <a:pt x="92" y="238"/>
                    </a:cubicBezTo>
                    <a:lnTo>
                      <a:pt x="235" y="94"/>
                    </a:lnTo>
                    <a:cubicBezTo>
                      <a:pt x="252" y="77"/>
                      <a:pt x="256" y="51"/>
                      <a:pt x="243" y="37"/>
                    </a:cubicBezTo>
                    <a:lnTo>
                      <a:pt x="231" y="24"/>
                    </a:lnTo>
                    <a:lnTo>
                      <a:pt x="219" y="13"/>
                    </a:lnTo>
                    <a:cubicBezTo>
                      <a:pt x="205" y="0"/>
                      <a:pt x="179" y="3"/>
                      <a:pt x="161" y="21"/>
                    </a:cubicBezTo>
                    <a:lnTo>
                      <a:pt x="18" y="164"/>
                    </a:lnTo>
                    <a:cubicBezTo>
                      <a:pt x="0" y="182"/>
                      <a:pt x="0" y="211"/>
                      <a:pt x="18" y="228"/>
                    </a:cubicBezTo>
                    <a:lnTo>
                      <a:pt x="28"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15" name="Freeform 12">
                <a:extLst>
                  <a:ext uri="{FF2B5EF4-FFF2-40B4-BE49-F238E27FC236}">
                    <a16:creationId xmlns:a16="http://schemas.microsoft.com/office/drawing/2014/main" id="{0203D07E-547C-A749-BCA0-981EB39C2DF9}"/>
                  </a:ext>
                </a:extLst>
              </p:cNvPr>
              <p:cNvSpPr>
                <a:spLocks noChangeArrowheads="1"/>
              </p:cNvSpPr>
              <p:nvPr/>
            </p:nvSpPr>
            <p:spPr bwMode="auto">
              <a:xfrm>
                <a:off x="2933700" y="3730625"/>
                <a:ext cx="38100" cy="104775"/>
              </a:xfrm>
              <a:custGeom>
                <a:avLst/>
                <a:gdLst>
                  <a:gd name="T0" fmla="*/ 21046 w 105"/>
                  <a:gd name="T1" fmla="*/ 104417 h 293"/>
                  <a:gd name="T2" fmla="*/ 21046 w 105"/>
                  <a:gd name="T3" fmla="*/ 104417 h 293"/>
                  <a:gd name="T4" fmla="*/ 37737 w 105"/>
                  <a:gd name="T5" fmla="*/ 88326 h 293"/>
                  <a:gd name="T6" fmla="*/ 37737 w 105"/>
                  <a:gd name="T7" fmla="*/ 16449 h 293"/>
                  <a:gd name="T8" fmla="*/ 37737 w 105"/>
                  <a:gd name="T9" fmla="*/ 16449 h 293"/>
                  <a:gd name="T10" fmla="*/ 25037 w 105"/>
                  <a:gd name="T11" fmla="*/ 0 h 293"/>
                  <a:gd name="T12" fmla="*/ 25037 w 105"/>
                  <a:gd name="T13" fmla="*/ 0 h 293"/>
                  <a:gd name="T14" fmla="*/ 0 w 105"/>
                  <a:gd name="T15" fmla="*/ 16449 h 293"/>
                  <a:gd name="T16" fmla="*/ 0 w 105"/>
                  <a:gd name="T17" fmla="*/ 88326 h 293"/>
                  <a:gd name="T18" fmla="*/ 0 w 105"/>
                  <a:gd name="T19" fmla="*/ 88326 h 293"/>
                  <a:gd name="T20" fmla="*/ 16329 w 105"/>
                  <a:gd name="T21" fmla="*/ 104417 h 293"/>
                  <a:gd name="T22" fmla="*/ 21046 w 105"/>
                  <a:gd name="T23" fmla="*/ 104417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58" y="292"/>
                    </a:moveTo>
                    <a:lnTo>
                      <a:pt x="58" y="292"/>
                    </a:lnTo>
                    <a:cubicBezTo>
                      <a:pt x="83" y="292"/>
                      <a:pt x="104" y="272"/>
                      <a:pt x="104" y="247"/>
                    </a:cubicBezTo>
                    <a:lnTo>
                      <a:pt x="104" y="46"/>
                    </a:lnTo>
                    <a:cubicBezTo>
                      <a:pt x="104" y="21"/>
                      <a:pt x="88" y="1"/>
                      <a:pt x="69" y="0"/>
                    </a:cubicBezTo>
                    <a:cubicBezTo>
                      <a:pt x="50" y="0"/>
                      <a:pt x="0" y="21"/>
                      <a:pt x="0" y="46"/>
                    </a:cubicBezTo>
                    <a:lnTo>
                      <a:pt x="0" y="247"/>
                    </a:lnTo>
                    <a:cubicBezTo>
                      <a:pt x="0" y="272"/>
                      <a:pt x="20" y="292"/>
                      <a:pt x="45" y="292"/>
                    </a:cubicBezTo>
                    <a:lnTo>
                      <a:pt x="58" y="2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16" name="Freeform 13">
                <a:extLst>
                  <a:ext uri="{FF2B5EF4-FFF2-40B4-BE49-F238E27FC236}">
                    <a16:creationId xmlns:a16="http://schemas.microsoft.com/office/drawing/2014/main" id="{5FDBDE82-51B6-F94E-8797-2AD780A80DF0}"/>
                  </a:ext>
                </a:extLst>
              </p:cNvPr>
              <p:cNvSpPr>
                <a:spLocks noChangeArrowheads="1"/>
              </p:cNvSpPr>
              <p:nvPr/>
            </p:nvSpPr>
            <p:spPr bwMode="auto">
              <a:xfrm>
                <a:off x="2760663" y="4143375"/>
                <a:ext cx="250825" cy="250825"/>
              </a:xfrm>
              <a:custGeom>
                <a:avLst/>
                <a:gdLst>
                  <a:gd name="T0" fmla="*/ 237529 w 698"/>
                  <a:gd name="T1" fmla="*/ 185064 h 698"/>
                  <a:gd name="T2" fmla="*/ 237529 w 698"/>
                  <a:gd name="T3" fmla="*/ 185064 h 698"/>
                  <a:gd name="T4" fmla="*/ 237529 w 698"/>
                  <a:gd name="T5" fmla="*/ 231420 h 698"/>
                  <a:gd name="T6" fmla="*/ 230702 w 698"/>
                  <a:gd name="T7" fmla="*/ 237888 h 698"/>
                  <a:gd name="T8" fmla="*/ 230702 w 698"/>
                  <a:gd name="T9" fmla="*/ 237888 h 698"/>
                  <a:gd name="T10" fmla="*/ 185064 w 698"/>
                  <a:gd name="T11" fmla="*/ 237888 h 698"/>
                  <a:gd name="T12" fmla="*/ 23717 w 698"/>
                  <a:gd name="T13" fmla="*/ 76901 h 698"/>
                  <a:gd name="T14" fmla="*/ 23717 w 698"/>
                  <a:gd name="T15" fmla="*/ 76901 h 698"/>
                  <a:gd name="T16" fmla="*/ 0 w 698"/>
                  <a:gd name="T17" fmla="*/ 26951 h 698"/>
                  <a:gd name="T18" fmla="*/ 0 w 698"/>
                  <a:gd name="T19" fmla="*/ 26951 h 698"/>
                  <a:gd name="T20" fmla="*/ 26592 w 698"/>
                  <a:gd name="T21" fmla="*/ 719 h 698"/>
                  <a:gd name="T22" fmla="*/ 26592 w 698"/>
                  <a:gd name="T23" fmla="*/ 719 h 698"/>
                  <a:gd name="T24" fmla="*/ 76182 w 698"/>
                  <a:gd name="T25" fmla="*/ 24076 h 698"/>
                  <a:gd name="T26" fmla="*/ 237529 w 698"/>
                  <a:gd name="T27" fmla="*/ 185064 h 6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98" h="698">
                    <a:moveTo>
                      <a:pt x="661" y="515"/>
                    </a:moveTo>
                    <a:lnTo>
                      <a:pt x="661" y="515"/>
                    </a:lnTo>
                    <a:cubicBezTo>
                      <a:pt x="697" y="551"/>
                      <a:pt x="697" y="608"/>
                      <a:pt x="661" y="644"/>
                    </a:cubicBezTo>
                    <a:lnTo>
                      <a:pt x="642" y="662"/>
                    </a:lnTo>
                    <a:cubicBezTo>
                      <a:pt x="608" y="697"/>
                      <a:pt x="550" y="697"/>
                      <a:pt x="515" y="662"/>
                    </a:cubicBezTo>
                    <a:lnTo>
                      <a:pt x="66" y="214"/>
                    </a:lnTo>
                    <a:cubicBezTo>
                      <a:pt x="31" y="178"/>
                      <a:pt x="2" y="116"/>
                      <a:pt x="0" y="75"/>
                    </a:cubicBezTo>
                    <a:cubicBezTo>
                      <a:pt x="0" y="34"/>
                      <a:pt x="33" y="0"/>
                      <a:pt x="74" y="2"/>
                    </a:cubicBezTo>
                    <a:cubicBezTo>
                      <a:pt x="115" y="2"/>
                      <a:pt x="177" y="32"/>
                      <a:pt x="212" y="67"/>
                    </a:cubicBezTo>
                    <a:lnTo>
                      <a:pt x="661" y="5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17" name="Freeform 14">
                <a:extLst>
                  <a:ext uri="{FF2B5EF4-FFF2-40B4-BE49-F238E27FC236}">
                    <a16:creationId xmlns:a16="http://schemas.microsoft.com/office/drawing/2014/main" id="{2F369D0F-B71F-2249-BE4A-32AFC02D9637}"/>
                  </a:ext>
                </a:extLst>
              </p:cNvPr>
              <p:cNvSpPr>
                <a:spLocks noChangeArrowheads="1"/>
              </p:cNvSpPr>
              <p:nvPr/>
            </p:nvSpPr>
            <p:spPr bwMode="auto">
              <a:xfrm>
                <a:off x="2889250" y="4049713"/>
                <a:ext cx="349250" cy="349250"/>
              </a:xfrm>
              <a:custGeom>
                <a:avLst/>
                <a:gdLst>
                  <a:gd name="T0" fmla="*/ 52154 w 971"/>
                  <a:gd name="T1" fmla="*/ 334518 h 972"/>
                  <a:gd name="T2" fmla="*/ 52154 w 971"/>
                  <a:gd name="T3" fmla="*/ 334518 h 972"/>
                  <a:gd name="T4" fmla="*/ 10071 w 971"/>
                  <a:gd name="T5" fmla="*/ 338471 h 972"/>
                  <a:gd name="T6" fmla="*/ 10071 w 971"/>
                  <a:gd name="T7" fmla="*/ 338471 h 972"/>
                  <a:gd name="T8" fmla="*/ 14387 w 971"/>
                  <a:gd name="T9" fmla="*/ 296431 h 972"/>
                  <a:gd name="T10" fmla="*/ 287745 w 971"/>
                  <a:gd name="T11" fmla="*/ 23715 h 972"/>
                  <a:gd name="T12" fmla="*/ 287745 w 971"/>
                  <a:gd name="T13" fmla="*/ 23715 h 972"/>
                  <a:gd name="T14" fmla="*/ 329827 w 971"/>
                  <a:gd name="T15" fmla="*/ 359 h 972"/>
                  <a:gd name="T16" fmla="*/ 329827 w 971"/>
                  <a:gd name="T17" fmla="*/ 359 h 972"/>
                  <a:gd name="T18" fmla="*/ 348890 w 971"/>
                  <a:gd name="T19" fmla="*/ 19403 h 972"/>
                  <a:gd name="T20" fmla="*/ 348890 w 971"/>
                  <a:gd name="T21" fmla="*/ 19403 h 972"/>
                  <a:gd name="T22" fmla="*/ 325511 w 971"/>
                  <a:gd name="T23" fmla="*/ 61801 h 972"/>
                  <a:gd name="T24" fmla="*/ 52154 w 971"/>
                  <a:gd name="T25" fmla="*/ 334518 h 9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1" h="972">
                    <a:moveTo>
                      <a:pt x="145" y="931"/>
                    </a:moveTo>
                    <a:lnTo>
                      <a:pt x="145" y="931"/>
                    </a:lnTo>
                    <a:cubicBezTo>
                      <a:pt x="110" y="966"/>
                      <a:pt x="58" y="971"/>
                      <a:pt x="28" y="942"/>
                    </a:cubicBezTo>
                    <a:cubicBezTo>
                      <a:pt x="0" y="913"/>
                      <a:pt x="4" y="861"/>
                      <a:pt x="40" y="825"/>
                    </a:cubicBezTo>
                    <a:lnTo>
                      <a:pt x="800" y="66"/>
                    </a:lnTo>
                    <a:cubicBezTo>
                      <a:pt x="834" y="31"/>
                      <a:pt x="888" y="1"/>
                      <a:pt x="917" y="1"/>
                    </a:cubicBezTo>
                    <a:cubicBezTo>
                      <a:pt x="947" y="0"/>
                      <a:pt x="970" y="24"/>
                      <a:pt x="970" y="54"/>
                    </a:cubicBezTo>
                    <a:cubicBezTo>
                      <a:pt x="969" y="84"/>
                      <a:pt x="940" y="136"/>
                      <a:pt x="905" y="172"/>
                    </a:cubicBezTo>
                    <a:lnTo>
                      <a:pt x="145" y="9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49" name="Group 4">
              <a:extLst>
                <a:ext uri="{FF2B5EF4-FFF2-40B4-BE49-F238E27FC236}">
                  <a16:creationId xmlns:a16="http://schemas.microsoft.com/office/drawing/2014/main" id="{8EA94EA6-441C-814A-AACC-31B5B9CE6A26}"/>
                </a:ext>
              </a:extLst>
            </p:cNvPr>
            <p:cNvGrpSpPr>
              <a:grpSpLocks/>
            </p:cNvGrpSpPr>
            <p:nvPr/>
          </p:nvGrpSpPr>
          <p:grpSpPr bwMode="auto">
            <a:xfrm>
              <a:off x="5700106" y="797571"/>
              <a:ext cx="1657884" cy="914329"/>
              <a:chOff x="5265738" y="5084763"/>
              <a:chExt cx="2481262" cy="1368425"/>
            </a:xfrm>
            <a:solidFill>
              <a:schemeClr val="accent3">
                <a:lumMod val="75000"/>
              </a:schemeClr>
            </a:solidFill>
          </p:grpSpPr>
          <p:sp>
            <p:nvSpPr>
              <p:cNvPr id="94" name="Freeform 20">
                <a:extLst>
                  <a:ext uri="{FF2B5EF4-FFF2-40B4-BE49-F238E27FC236}">
                    <a16:creationId xmlns:a16="http://schemas.microsoft.com/office/drawing/2014/main" id="{050CB891-4A19-2B45-9080-AF9301B25F46}"/>
                  </a:ext>
                </a:extLst>
              </p:cNvPr>
              <p:cNvSpPr>
                <a:spLocks noChangeArrowheads="1"/>
              </p:cNvSpPr>
              <p:nvPr/>
            </p:nvSpPr>
            <p:spPr bwMode="auto">
              <a:xfrm>
                <a:off x="7173913"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5" name="Freeform 25">
                <a:extLst>
                  <a:ext uri="{FF2B5EF4-FFF2-40B4-BE49-F238E27FC236}">
                    <a16:creationId xmlns:a16="http://schemas.microsoft.com/office/drawing/2014/main" id="{1527DD95-2EDB-0C43-A7A8-08BD165B6063}"/>
                  </a:ext>
                </a:extLst>
              </p:cNvPr>
              <p:cNvSpPr>
                <a:spLocks noChangeArrowheads="1"/>
              </p:cNvSpPr>
              <p:nvPr/>
            </p:nvSpPr>
            <p:spPr bwMode="auto">
              <a:xfrm>
                <a:off x="5627688" y="5230813"/>
                <a:ext cx="180975" cy="180975"/>
              </a:xfrm>
              <a:custGeom>
                <a:avLst/>
                <a:gdLst>
                  <a:gd name="T0" fmla="*/ 0 w 501"/>
                  <a:gd name="T1" fmla="*/ 180614 h 501"/>
                  <a:gd name="T2" fmla="*/ 180614 w 501"/>
                  <a:gd name="T3" fmla="*/ 0 h 501"/>
                  <a:gd name="T4" fmla="*/ 0 w 501"/>
                  <a:gd name="T5" fmla="*/ 0 h 501"/>
                  <a:gd name="T6" fmla="*/ 0 w 501"/>
                  <a:gd name="T7" fmla="*/ 180614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1">
                    <a:moveTo>
                      <a:pt x="0" y="500"/>
                    </a:moveTo>
                    <a:lnTo>
                      <a:pt x="500" y="0"/>
                    </a:lnTo>
                    <a:lnTo>
                      <a:pt x="0" y="0"/>
                    </a:lnTo>
                    <a:lnTo>
                      <a:pt x="0" y="5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6" name="Freeform 26">
                <a:extLst>
                  <a:ext uri="{FF2B5EF4-FFF2-40B4-BE49-F238E27FC236}">
                    <a16:creationId xmlns:a16="http://schemas.microsoft.com/office/drawing/2014/main" id="{75271F9C-00B8-7F42-8364-3E1C2F23A673}"/>
                  </a:ext>
                </a:extLst>
              </p:cNvPr>
              <p:cNvSpPr>
                <a:spLocks noChangeArrowheads="1"/>
              </p:cNvSpPr>
              <p:nvPr/>
            </p:nvSpPr>
            <p:spPr bwMode="auto">
              <a:xfrm>
                <a:off x="5627688" y="5884863"/>
                <a:ext cx="180975" cy="180975"/>
              </a:xfrm>
              <a:custGeom>
                <a:avLst/>
                <a:gdLst>
                  <a:gd name="T0" fmla="*/ 180614 w 501"/>
                  <a:gd name="T1" fmla="*/ 180614 h 502"/>
                  <a:gd name="T2" fmla="*/ 0 w 501"/>
                  <a:gd name="T3" fmla="*/ 0 h 502"/>
                  <a:gd name="T4" fmla="*/ 0 w 501"/>
                  <a:gd name="T5" fmla="*/ 180614 h 502"/>
                  <a:gd name="T6" fmla="*/ 180614 w 501"/>
                  <a:gd name="T7" fmla="*/ 180614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2">
                    <a:moveTo>
                      <a:pt x="500" y="501"/>
                    </a:moveTo>
                    <a:lnTo>
                      <a:pt x="0" y="0"/>
                    </a:lnTo>
                    <a:lnTo>
                      <a:pt x="0" y="501"/>
                    </a:lnTo>
                    <a:lnTo>
                      <a:pt x="500" y="5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7" name="Freeform 27">
                <a:extLst>
                  <a:ext uri="{FF2B5EF4-FFF2-40B4-BE49-F238E27FC236}">
                    <a16:creationId xmlns:a16="http://schemas.microsoft.com/office/drawing/2014/main" id="{919CFBA5-70BA-504E-A584-F92FD2C451CA}"/>
                  </a:ext>
                </a:extLst>
              </p:cNvPr>
              <p:cNvSpPr>
                <a:spLocks noChangeArrowheads="1"/>
              </p:cNvSpPr>
              <p:nvPr/>
            </p:nvSpPr>
            <p:spPr bwMode="auto">
              <a:xfrm>
                <a:off x="7432675" y="5884863"/>
                <a:ext cx="180975" cy="180975"/>
              </a:xfrm>
              <a:custGeom>
                <a:avLst/>
                <a:gdLst>
                  <a:gd name="T0" fmla="*/ 180614 w 502"/>
                  <a:gd name="T1" fmla="*/ 0 h 502"/>
                  <a:gd name="T2" fmla="*/ 0 w 502"/>
                  <a:gd name="T3" fmla="*/ 180614 h 502"/>
                  <a:gd name="T4" fmla="*/ 180614 w 502"/>
                  <a:gd name="T5" fmla="*/ 180614 h 502"/>
                  <a:gd name="T6" fmla="*/ 180614 w 502"/>
                  <a:gd name="T7" fmla="*/ 0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2">
                    <a:moveTo>
                      <a:pt x="501" y="0"/>
                    </a:moveTo>
                    <a:lnTo>
                      <a:pt x="0" y="501"/>
                    </a:lnTo>
                    <a:lnTo>
                      <a:pt x="501" y="501"/>
                    </a:lnTo>
                    <a:lnTo>
                      <a:pt x="5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8" name="Freeform 15">
                <a:extLst>
                  <a:ext uri="{FF2B5EF4-FFF2-40B4-BE49-F238E27FC236}">
                    <a16:creationId xmlns:a16="http://schemas.microsoft.com/office/drawing/2014/main" id="{30FA500C-86DC-6547-ADDF-616BF7911165}"/>
                  </a:ext>
                </a:extLst>
              </p:cNvPr>
              <p:cNvSpPr>
                <a:spLocks noChangeArrowheads="1"/>
              </p:cNvSpPr>
              <p:nvPr/>
            </p:nvSpPr>
            <p:spPr bwMode="auto">
              <a:xfrm>
                <a:off x="5265738" y="5329238"/>
                <a:ext cx="2252662" cy="1123950"/>
              </a:xfrm>
              <a:custGeom>
                <a:avLst/>
                <a:gdLst>
                  <a:gd name="T0" fmla="*/ 2219905 w 6258"/>
                  <a:gd name="T1" fmla="*/ 1123590 h 3124"/>
                  <a:gd name="T2" fmla="*/ 64794 w 6258"/>
                  <a:gd name="T3" fmla="*/ 1123590 h 3124"/>
                  <a:gd name="T4" fmla="*/ 64794 w 6258"/>
                  <a:gd name="T5" fmla="*/ 1123590 h 3124"/>
                  <a:gd name="T6" fmla="*/ 0 w 6258"/>
                  <a:gd name="T7" fmla="*/ 1058470 h 3124"/>
                  <a:gd name="T8" fmla="*/ 0 w 6258"/>
                  <a:gd name="T9" fmla="*/ 32380 h 3124"/>
                  <a:gd name="T10" fmla="*/ 0 w 6258"/>
                  <a:gd name="T11" fmla="*/ 32380 h 3124"/>
                  <a:gd name="T12" fmla="*/ 32397 w 6258"/>
                  <a:gd name="T13" fmla="*/ 0 h 3124"/>
                  <a:gd name="T14" fmla="*/ 32397 w 6258"/>
                  <a:gd name="T15" fmla="*/ 0 h 3124"/>
                  <a:gd name="T16" fmla="*/ 64794 w 6258"/>
                  <a:gd name="T17" fmla="*/ 32380 h 3124"/>
                  <a:gd name="T18" fmla="*/ 64794 w 6258"/>
                  <a:gd name="T19" fmla="*/ 1058470 h 3124"/>
                  <a:gd name="T20" fmla="*/ 2219905 w 6258"/>
                  <a:gd name="T21" fmla="*/ 1058470 h 3124"/>
                  <a:gd name="T22" fmla="*/ 2219905 w 6258"/>
                  <a:gd name="T23" fmla="*/ 1058470 h 3124"/>
                  <a:gd name="T24" fmla="*/ 2252302 w 6258"/>
                  <a:gd name="T25" fmla="*/ 1090850 h 3124"/>
                  <a:gd name="T26" fmla="*/ 2252302 w 6258"/>
                  <a:gd name="T27" fmla="*/ 1090850 h 3124"/>
                  <a:gd name="T28" fmla="*/ 2219905 w 6258"/>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58" h="3124">
                    <a:moveTo>
                      <a:pt x="6167" y="3123"/>
                    </a:moveTo>
                    <a:lnTo>
                      <a:pt x="180" y="3123"/>
                    </a:lnTo>
                    <a:cubicBezTo>
                      <a:pt x="81" y="3123"/>
                      <a:pt x="0" y="3042"/>
                      <a:pt x="0" y="2942"/>
                    </a:cubicBezTo>
                    <a:lnTo>
                      <a:pt x="0" y="90"/>
                    </a:lnTo>
                    <a:cubicBezTo>
                      <a:pt x="0" y="40"/>
                      <a:pt x="40" y="0"/>
                      <a:pt x="90" y="0"/>
                    </a:cubicBezTo>
                    <a:cubicBezTo>
                      <a:pt x="140" y="0"/>
                      <a:pt x="180" y="40"/>
                      <a:pt x="180" y="90"/>
                    </a:cubicBezTo>
                    <a:lnTo>
                      <a:pt x="180" y="2942"/>
                    </a:lnTo>
                    <a:lnTo>
                      <a:pt x="6167" y="2942"/>
                    </a:lnTo>
                    <a:cubicBezTo>
                      <a:pt x="6217" y="2942"/>
                      <a:pt x="6257" y="2982"/>
                      <a:pt x="6257" y="3032"/>
                    </a:cubicBezTo>
                    <a:cubicBezTo>
                      <a:pt x="6257" y="3082"/>
                      <a:pt x="6217" y="3123"/>
                      <a:pt x="6167"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9" name="Freeform 16">
                <a:extLst>
                  <a:ext uri="{FF2B5EF4-FFF2-40B4-BE49-F238E27FC236}">
                    <a16:creationId xmlns:a16="http://schemas.microsoft.com/office/drawing/2014/main" id="{119AF62C-36D5-2841-AEED-7E71DAF51097}"/>
                  </a:ext>
                </a:extLst>
              </p:cNvPr>
              <p:cNvSpPr>
                <a:spLocks noChangeArrowheads="1"/>
              </p:cNvSpPr>
              <p:nvPr/>
            </p:nvSpPr>
            <p:spPr bwMode="auto">
              <a:xfrm>
                <a:off x="5380038" y="5214938"/>
                <a:ext cx="2254250" cy="1123950"/>
              </a:xfrm>
              <a:custGeom>
                <a:avLst/>
                <a:gdLst>
                  <a:gd name="T0" fmla="*/ 2221120 w 6260"/>
                  <a:gd name="T1" fmla="*/ 1123590 h 3124"/>
                  <a:gd name="T2" fmla="*/ 65179 w 6260"/>
                  <a:gd name="T3" fmla="*/ 1123590 h 3124"/>
                  <a:gd name="T4" fmla="*/ 65179 w 6260"/>
                  <a:gd name="T5" fmla="*/ 1123590 h 3124"/>
                  <a:gd name="T6" fmla="*/ 0 w 6260"/>
                  <a:gd name="T7" fmla="*/ 1058470 h 3124"/>
                  <a:gd name="T8" fmla="*/ 0 w 6260"/>
                  <a:gd name="T9" fmla="*/ 32740 h 3124"/>
                  <a:gd name="T10" fmla="*/ 0 w 6260"/>
                  <a:gd name="T11" fmla="*/ 32740 h 3124"/>
                  <a:gd name="T12" fmla="*/ 32769 w 6260"/>
                  <a:gd name="T13" fmla="*/ 0 h 3124"/>
                  <a:gd name="T14" fmla="*/ 32769 w 6260"/>
                  <a:gd name="T15" fmla="*/ 0 h 3124"/>
                  <a:gd name="T16" fmla="*/ 65179 w 6260"/>
                  <a:gd name="T17" fmla="*/ 32740 h 3124"/>
                  <a:gd name="T18" fmla="*/ 65179 w 6260"/>
                  <a:gd name="T19" fmla="*/ 1058470 h 3124"/>
                  <a:gd name="T20" fmla="*/ 2221120 w 6260"/>
                  <a:gd name="T21" fmla="*/ 1058470 h 3124"/>
                  <a:gd name="T22" fmla="*/ 2221120 w 6260"/>
                  <a:gd name="T23" fmla="*/ 1058470 h 3124"/>
                  <a:gd name="T24" fmla="*/ 2253890 w 6260"/>
                  <a:gd name="T25" fmla="*/ 1091210 h 3124"/>
                  <a:gd name="T26" fmla="*/ 2253890 w 6260"/>
                  <a:gd name="T27" fmla="*/ 1091210 h 3124"/>
                  <a:gd name="T28" fmla="*/ 2221120 w 6260"/>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0" h="3124">
                    <a:moveTo>
                      <a:pt x="6168" y="3123"/>
                    </a:moveTo>
                    <a:lnTo>
                      <a:pt x="181" y="3123"/>
                    </a:lnTo>
                    <a:cubicBezTo>
                      <a:pt x="81" y="3123"/>
                      <a:pt x="0" y="3042"/>
                      <a:pt x="0" y="2942"/>
                    </a:cubicBezTo>
                    <a:lnTo>
                      <a:pt x="0" y="91"/>
                    </a:lnTo>
                    <a:cubicBezTo>
                      <a:pt x="0" y="41"/>
                      <a:pt x="41" y="0"/>
                      <a:pt x="91" y="0"/>
                    </a:cubicBezTo>
                    <a:cubicBezTo>
                      <a:pt x="141" y="0"/>
                      <a:pt x="181" y="41"/>
                      <a:pt x="181" y="91"/>
                    </a:cubicBezTo>
                    <a:lnTo>
                      <a:pt x="181" y="2942"/>
                    </a:lnTo>
                    <a:lnTo>
                      <a:pt x="6168" y="2942"/>
                    </a:lnTo>
                    <a:cubicBezTo>
                      <a:pt x="6218" y="2942"/>
                      <a:pt x="6259" y="2983"/>
                      <a:pt x="6259" y="3033"/>
                    </a:cubicBezTo>
                    <a:cubicBezTo>
                      <a:pt x="6259" y="3083"/>
                      <a:pt x="6218" y="3123"/>
                      <a:pt x="6168"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0" name="Freeform 17">
                <a:extLst>
                  <a:ext uri="{FF2B5EF4-FFF2-40B4-BE49-F238E27FC236}">
                    <a16:creationId xmlns:a16="http://schemas.microsoft.com/office/drawing/2014/main" id="{0B2301A6-FFFE-724A-A876-5660E467EF60}"/>
                  </a:ext>
                </a:extLst>
              </p:cNvPr>
              <p:cNvSpPr>
                <a:spLocks noChangeArrowheads="1"/>
              </p:cNvSpPr>
              <p:nvPr/>
            </p:nvSpPr>
            <p:spPr bwMode="auto">
              <a:xfrm>
                <a:off x="5594350" y="5195888"/>
                <a:ext cx="2051050" cy="903287"/>
              </a:xfrm>
              <a:custGeom>
                <a:avLst/>
                <a:gdLst>
                  <a:gd name="T0" fmla="*/ 65141 w 5699"/>
                  <a:gd name="T1" fmla="*/ 65215 h 2507"/>
                  <a:gd name="T2" fmla="*/ 65141 w 5699"/>
                  <a:gd name="T3" fmla="*/ 837711 h 2507"/>
                  <a:gd name="T4" fmla="*/ 1985549 w 5699"/>
                  <a:gd name="T5" fmla="*/ 837711 h 2507"/>
                  <a:gd name="T6" fmla="*/ 1985549 w 5699"/>
                  <a:gd name="T7" fmla="*/ 65215 h 2507"/>
                  <a:gd name="T8" fmla="*/ 65141 w 5699"/>
                  <a:gd name="T9" fmla="*/ 65215 h 2507"/>
                  <a:gd name="T10" fmla="*/ 1985549 w 5699"/>
                  <a:gd name="T11" fmla="*/ 837711 h 2507"/>
                  <a:gd name="T12" fmla="*/ 1985549 w 5699"/>
                  <a:gd name="T13" fmla="*/ 870499 h 2507"/>
                  <a:gd name="T14" fmla="*/ 1985549 w 5699"/>
                  <a:gd name="T15" fmla="*/ 837711 h 2507"/>
                  <a:gd name="T16" fmla="*/ 1985549 w 5699"/>
                  <a:gd name="T17" fmla="*/ 902927 h 2507"/>
                  <a:gd name="T18" fmla="*/ 65141 w 5699"/>
                  <a:gd name="T19" fmla="*/ 902927 h 2507"/>
                  <a:gd name="T20" fmla="*/ 65141 w 5699"/>
                  <a:gd name="T21" fmla="*/ 902927 h 2507"/>
                  <a:gd name="T22" fmla="*/ 0 w 5699"/>
                  <a:gd name="T23" fmla="*/ 837711 h 2507"/>
                  <a:gd name="T24" fmla="*/ 0 w 5699"/>
                  <a:gd name="T25" fmla="*/ 65215 h 2507"/>
                  <a:gd name="T26" fmla="*/ 0 w 5699"/>
                  <a:gd name="T27" fmla="*/ 65215 h 2507"/>
                  <a:gd name="T28" fmla="*/ 65141 w 5699"/>
                  <a:gd name="T29" fmla="*/ 0 h 2507"/>
                  <a:gd name="T30" fmla="*/ 1985549 w 5699"/>
                  <a:gd name="T31" fmla="*/ 0 h 2507"/>
                  <a:gd name="T32" fmla="*/ 1985549 w 5699"/>
                  <a:gd name="T33" fmla="*/ 0 h 2507"/>
                  <a:gd name="T34" fmla="*/ 2050690 w 5699"/>
                  <a:gd name="T35" fmla="*/ 65215 h 2507"/>
                  <a:gd name="T36" fmla="*/ 2050690 w 5699"/>
                  <a:gd name="T37" fmla="*/ 837711 h 2507"/>
                  <a:gd name="T38" fmla="*/ 2050690 w 5699"/>
                  <a:gd name="T39" fmla="*/ 837711 h 2507"/>
                  <a:gd name="T40" fmla="*/ 1985549 w 5699"/>
                  <a:gd name="T41" fmla="*/ 902927 h 25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99" h="2507">
                    <a:moveTo>
                      <a:pt x="181" y="181"/>
                    </a:moveTo>
                    <a:lnTo>
                      <a:pt x="181" y="2325"/>
                    </a:lnTo>
                    <a:lnTo>
                      <a:pt x="5517" y="2325"/>
                    </a:lnTo>
                    <a:lnTo>
                      <a:pt x="5517" y="181"/>
                    </a:lnTo>
                    <a:lnTo>
                      <a:pt x="181" y="181"/>
                    </a:lnTo>
                    <a:close/>
                    <a:moveTo>
                      <a:pt x="5517" y="2325"/>
                    </a:moveTo>
                    <a:lnTo>
                      <a:pt x="5517" y="2416"/>
                    </a:lnTo>
                    <a:lnTo>
                      <a:pt x="5517" y="2325"/>
                    </a:lnTo>
                    <a:close/>
                    <a:moveTo>
                      <a:pt x="5517" y="2506"/>
                    </a:moveTo>
                    <a:lnTo>
                      <a:pt x="181" y="2506"/>
                    </a:lnTo>
                    <a:cubicBezTo>
                      <a:pt x="81" y="2506"/>
                      <a:pt x="0" y="2425"/>
                      <a:pt x="0" y="2325"/>
                    </a:cubicBezTo>
                    <a:lnTo>
                      <a:pt x="0" y="181"/>
                    </a:lnTo>
                    <a:cubicBezTo>
                      <a:pt x="0" y="81"/>
                      <a:pt x="81" y="0"/>
                      <a:pt x="181" y="0"/>
                    </a:cubicBezTo>
                    <a:lnTo>
                      <a:pt x="5517" y="0"/>
                    </a:lnTo>
                    <a:cubicBezTo>
                      <a:pt x="5617" y="0"/>
                      <a:pt x="5698" y="81"/>
                      <a:pt x="5698" y="181"/>
                    </a:cubicBezTo>
                    <a:lnTo>
                      <a:pt x="5698" y="2325"/>
                    </a:lnTo>
                    <a:cubicBezTo>
                      <a:pt x="5698" y="2425"/>
                      <a:pt x="5617" y="2506"/>
                      <a:pt x="5517" y="25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1" name="Freeform 18">
                <a:extLst>
                  <a:ext uri="{FF2B5EF4-FFF2-40B4-BE49-F238E27FC236}">
                    <a16:creationId xmlns:a16="http://schemas.microsoft.com/office/drawing/2014/main" id="{FADC3326-C2D8-6044-92A7-AC3EBB1FB0F7}"/>
                  </a:ext>
                </a:extLst>
              </p:cNvPr>
              <p:cNvSpPr>
                <a:spLocks noChangeArrowheads="1"/>
              </p:cNvSpPr>
              <p:nvPr/>
            </p:nvSpPr>
            <p:spPr bwMode="auto">
              <a:xfrm>
                <a:off x="5494338" y="5084763"/>
                <a:ext cx="2252662" cy="1123950"/>
              </a:xfrm>
              <a:custGeom>
                <a:avLst/>
                <a:gdLst>
                  <a:gd name="T0" fmla="*/ 65143 w 6259"/>
                  <a:gd name="T1" fmla="*/ 64781 h 3123"/>
                  <a:gd name="T2" fmla="*/ 65143 w 6259"/>
                  <a:gd name="T3" fmla="*/ 1058809 h 3123"/>
                  <a:gd name="T4" fmla="*/ 2187519 w 6259"/>
                  <a:gd name="T5" fmla="*/ 1058809 h 3123"/>
                  <a:gd name="T6" fmla="*/ 2187519 w 6259"/>
                  <a:gd name="T7" fmla="*/ 64781 h 3123"/>
                  <a:gd name="T8" fmla="*/ 65143 w 6259"/>
                  <a:gd name="T9" fmla="*/ 64781 h 3123"/>
                  <a:gd name="T10" fmla="*/ 2187519 w 6259"/>
                  <a:gd name="T11" fmla="*/ 1058809 h 3123"/>
                  <a:gd name="T12" fmla="*/ 2187519 w 6259"/>
                  <a:gd name="T13" fmla="*/ 1091200 h 3123"/>
                  <a:gd name="T14" fmla="*/ 2187519 w 6259"/>
                  <a:gd name="T15" fmla="*/ 1058809 h 3123"/>
                  <a:gd name="T16" fmla="*/ 2187519 w 6259"/>
                  <a:gd name="T17" fmla="*/ 1123590 h 3123"/>
                  <a:gd name="T18" fmla="*/ 65143 w 6259"/>
                  <a:gd name="T19" fmla="*/ 1123590 h 3123"/>
                  <a:gd name="T20" fmla="*/ 65143 w 6259"/>
                  <a:gd name="T21" fmla="*/ 1123590 h 3123"/>
                  <a:gd name="T22" fmla="*/ 0 w 6259"/>
                  <a:gd name="T23" fmla="*/ 1058809 h 3123"/>
                  <a:gd name="T24" fmla="*/ 0 w 6259"/>
                  <a:gd name="T25" fmla="*/ 64781 h 3123"/>
                  <a:gd name="T26" fmla="*/ 0 w 6259"/>
                  <a:gd name="T27" fmla="*/ 64781 h 3123"/>
                  <a:gd name="T28" fmla="*/ 65143 w 6259"/>
                  <a:gd name="T29" fmla="*/ 0 h 3123"/>
                  <a:gd name="T30" fmla="*/ 2187519 w 6259"/>
                  <a:gd name="T31" fmla="*/ 0 h 3123"/>
                  <a:gd name="T32" fmla="*/ 2187519 w 6259"/>
                  <a:gd name="T33" fmla="*/ 0 h 3123"/>
                  <a:gd name="T34" fmla="*/ 2252302 w 6259"/>
                  <a:gd name="T35" fmla="*/ 64781 h 3123"/>
                  <a:gd name="T36" fmla="*/ 2252302 w 6259"/>
                  <a:gd name="T37" fmla="*/ 1058809 h 3123"/>
                  <a:gd name="T38" fmla="*/ 2252302 w 6259"/>
                  <a:gd name="T39" fmla="*/ 1058809 h 3123"/>
                  <a:gd name="T40" fmla="*/ 2187519 w 6259"/>
                  <a:gd name="T41" fmla="*/ 1123590 h 3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59" h="3123">
                    <a:moveTo>
                      <a:pt x="181" y="180"/>
                    </a:moveTo>
                    <a:lnTo>
                      <a:pt x="181" y="2942"/>
                    </a:lnTo>
                    <a:lnTo>
                      <a:pt x="6078" y="2942"/>
                    </a:lnTo>
                    <a:lnTo>
                      <a:pt x="6078" y="180"/>
                    </a:lnTo>
                    <a:lnTo>
                      <a:pt x="181" y="180"/>
                    </a:lnTo>
                    <a:close/>
                    <a:moveTo>
                      <a:pt x="6078" y="2942"/>
                    </a:moveTo>
                    <a:lnTo>
                      <a:pt x="6078" y="3032"/>
                    </a:lnTo>
                    <a:lnTo>
                      <a:pt x="6078" y="2942"/>
                    </a:lnTo>
                    <a:close/>
                    <a:moveTo>
                      <a:pt x="6078" y="3122"/>
                    </a:moveTo>
                    <a:lnTo>
                      <a:pt x="181" y="3122"/>
                    </a:lnTo>
                    <a:cubicBezTo>
                      <a:pt x="81" y="3122"/>
                      <a:pt x="0" y="3041"/>
                      <a:pt x="0" y="2942"/>
                    </a:cubicBezTo>
                    <a:lnTo>
                      <a:pt x="0" y="180"/>
                    </a:lnTo>
                    <a:cubicBezTo>
                      <a:pt x="0" y="81"/>
                      <a:pt x="81" y="0"/>
                      <a:pt x="181" y="0"/>
                    </a:cubicBezTo>
                    <a:lnTo>
                      <a:pt x="6078" y="0"/>
                    </a:lnTo>
                    <a:cubicBezTo>
                      <a:pt x="6177" y="0"/>
                      <a:pt x="6258" y="81"/>
                      <a:pt x="6258" y="180"/>
                    </a:cubicBezTo>
                    <a:lnTo>
                      <a:pt x="6258" y="2942"/>
                    </a:lnTo>
                    <a:cubicBezTo>
                      <a:pt x="6258" y="3041"/>
                      <a:pt x="6177" y="3122"/>
                      <a:pt x="6078" y="31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2" name="Freeform 19">
                <a:extLst>
                  <a:ext uri="{FF2B5EF4-FFF2-40B4-BE49-F238E27FC236}">
                    <a16:creationId xmlns:a16="http://schemas.microsoft.com/office/drawing/2014/main" id="{B200C5C7-2535-FA42-A6B6-0E305B426170}"/>
                  </a:ext>
                </a:extLst>
              </p:cNvPr>
              <p:cNvSpPr>
                <a:spLocks noChangeArrowheads="1"/>
              </p:cNvSpPr>
              <p:nvPr/>
            </p:nvSpPr>
            <p:spPr bwMode="auto">
              <a:xfrm>
                <a:off x="6300788" y="5273675"/>
                <a:ext cx="639762" cy="747713"/>
              </a:xfrm>
              <a:custGeom>
                <a:avLst/>
                <a:gdLst>
                  <a:gd name="T0" fmla="*/ 319521 w 1778"/>
                  <a:gd name="T1" fmla="*/ 65159 h 2077"/>
                  <a:gd name="T2" fmla="*/ 319521 w 1778"/>
                  <a:gd name="T3" fmla="*/ 65159 h 2077"/>
                  <a:gd name="T4" fmla="*/ 64768 w 1778"/>
                  <a:gd name="T5" fmla="*/ 373677 h 2077"/>
                  <a:gd name="T6" fmla="*/ 64768 w 1778"/>
                  <a:gd name="T7" fmla="*/ 373677 h 2077"/>
                  <a:gd name="T8" fmla="*/ 319521 w 1778"/>
                  <a:gd name="T9" fmla="*/ 682194 h 2077"/>
                  <a:gd name="T10" fmla="*/ 319521 w 1778"/>
                  <a:gd name="T11" fmla="*/ 682194 h 2077"/>
                  <a:gd name="T12" fmla="*/ 574275 w 1778"/>
                  <a:gd name="T13" fmla="*/ 373677 h 2077"/>
                  <a:gd name="T14" fmla="*/ 574275 w 1778"/>
                  <a:gd name="T15" fmla="*/ 373677 h 2077"/>
                  <a:gd name="T16" fmla="*/ 319521 w 1778"/>
                  <a:gd name="T17" fmla="*/ 65159 h 2077"/>
                  <a:gd name="T18" fmla="*/ 319521 w 1778"/>
                  <a:gd name="T19" fmla="*/ 747353 h 2077"/>
                  <a:gd name="T20" fmla="*/ 319521 w 1778"/>
                  <a:gd name="T21" fmla="*/ 747353 h 2077"/>
                  <a:gd name="T22" fmla="*/ 0 w 1778"/>
                  <a:gd name="T23" fmla="*/ 373677 h 2077"/>
                  <a:gd name="T24" fmla="*/ 0 w 1778"/>
                  <a:gd name="T25" fmla="*/ 373677 h 2077"/>
                  <a:gd name="T26" fmla="*/ 319521 w 1778"/>
                  <a:gd name="T27" fmla="*/ 0 h 2077"/>
                  <a:gd name="T28" fmla="*/ 319521 w 1778"/>
                  <a:gd name="T29" fmla="*/ 0 h 2077"/>
                  <a:gd name="T30" fmla="*/ 639402 w 1778"/>
                  <a:gd name="T31" fmla="*/ 373677 h 2077"/>
                  <a:gd name="T32" fmla="*/ 639402 w 1778"/>
                  <a:gd name="T33" fmla="*/ 373677 h 2077"/>
                  <a:gd name="T34" fmla="*/ 319521 w 1778"/>
                  <a:gd name="T35" fmla="*/ 747353 h 20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8" h="2077">
                    <a:moveTo>
                      <a:pt x="888" y="181"/>
                    </a:moveTo>
                    <a:lnTo>
                      <a:pt x="888" y="181"/>
                    </a:lnTo>
                    <a:cubicBezTo>
                      <a:pt x="498" y="181"/>
                      <a:pt x="180" y="565"/>
                      <a:pt x="180" y="1038"/>
                    </a:cubicBezTo>
                    <a:cubicBezTo>
                      <a:pt x="180" y="1510"/>
                      <a:pt x="498" y="1895"/>
                      <a:pt x="888" y="1895"/>
                    </a:cubicBezTo>
                    <a:cubicBezTo>
                      <a:pt x="1279" y="1895"/>
                      <a:pt x="1596" y="1510"/>
                      <a:pt x="1596" y="1038"/>
                    </a:cubicBezTo>
                    <a:cubicBezTo>
                      <a:pt x="1596" y="565"/>
                      <a:pt x="1279" y="181"/>
                      <a:pt x="888" y="181"/>
                    </a:cubicBezTo>
                    <a:close/>
                    <a:moveTo>
                      <a:pt x="888" y="2076"/>
                    </a:moveTo>
                    <a:lnTo>
                      <a:pt x="888" y="2076"/>
                    </a:lnTo>
                    <a:cubicBezTo>
                      <a:pt x="398" y="2076"/>
                      <a:pt x="0" y="1610"/>
                      <a:pt x="0" y="1038"/>
                    </a:cubicBezTo>
                    <a:cubicBezTo>
                      <a:pt x="0" y="466"/>
                      <a:pt x="398" y="0"/>
                      <a:pt x="888" y="0"/>
                    </a:cubicBezTo>
                    <a:cubicBezTo>
                      <a:pt x="1379" y="0"/>
                      <a:pt x="1777" y="466"/>
                      <a:pt x="1777" y="1038"/>
                    </a:cubicBezTo>
                    <a:cubicBezTo>
                      <a:pt x="1777" y="1610"/>
                      <a:pt x="1379" y="2076"/>
                      <a:pt x="888" y="20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3" name="Freeform 21">
                <a:extLst>
                  <a:ext uri="{FF2B5EF4-FFF2-40B4-BE49-F238E27FC236}">
                    <a16:creationId xmlns:a16="http://schemas.microsoft.com/office/drawing/2014/main" id="{4844B27F-75FF-6248-947D-23B440FEDC74}"/>
                  </a:ext>
                </a:extLst>
              </p:cNvPr>
              <p:cNvSpPr>
                <a:spLocks noChangeArrowheads="1"/>
              </p:cNvSpPr>
              <p:nvPr/>
            </p:nvSpPr>
            <p:spPr bwMode="auto">
              <a:xfrm>
                <a:off x="5886450"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4" name="Freeform 22">
                <a:extLst>
                  <a:ext uri="{FF2B5EF4-FFF2-40B4-BE49-F238E27FC236}">
                    <a16:creationId xmlns:a16="http://schemas.microsoft.com/office/drawing/2014/main" id="{417FA703-7C6A-2E49-85F4-3131A01C79FD}"/>
                  </a:ext>
                </a:extLst>
              </p:cNvPr>
              <p:cNvSpPr>
                <a:spLocks noChangeArrowheads="1"/>
              </p:cNvSpPr>
              <p:nvPr/>
            </p:nvSpPr>
            <p:spPr bwMode="auto">
              <a:xfrm>
                <a:off x="6350000" y="5665788"/>
                <a:ext cx="541338" cy="322262"/>
              </a:xfrm>
              <a:custGeom>
                <a:avLst/>
                <a:gdLst>
                  <a:gd name="T0" fmla="*/ 270489 w 1503"/>
                  <a:gd name="T1" fmla="*/ 0 h 895"/>
                  <a:gd name="T2" fmla="*/ 270489 w 1503"/>
                  <a:gd name="T3" fmla="*/ 0 h 895"/>
                  <a:gd name="T4" fmla="*/ 0 w 1503"/>
                  <a:gd name="T5" fmla="*/ 97219 h 895"/>
                  <a:gd name="T6" fmla="*/ 0 w 1503"/>
                  <a:gd name="T7" fmla="*/ 97219 h 895"/>
                  <a:gd name="T8" fmla="*/ 270489 w 1503"/>
                  <a:gd name="T9" fmla="*/ 321902 h 895"/>
                  <a:gd name="T10" fmla="*/ 270489 w 1503"/>
                  <a:gd name="T11" fmla="*/ 321902 h 895"/>
                  <a:gd name="T12" fmla="*/ 540978 w 1503"/>
                  <a:gd name="T13" fmla="*/ 97219 h 895"/>
                  <a:gd name="T14" fmla="*/ 540978 w 1503"/>
                  <a:gd name="T15" fmla="*/ 97219 h 895"/>
                  <a:gd name="T16" fmla="*/ 270489 w 1503"/>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3" h="895">
                    <a:moveTo>
                      <a:pt x="751" y="0"/>
                    </a:moveTo>
                    <a:lnTo>
                      <a:pt x="751" y="0"/>
                    </a:lnTo>
                    <a:cubicBezTo>
                      <a:pt x="466" y="0"/>
                      <a:pt x="204" y="102"/>
                      <a:pt x="0" y="270"/>
                    </a:cubicBezTo>
                    <a:cubicBezTo>
                      <a:pt x="112" y="634"/>
                      <a:pt x="406" y="894"/>
                      <a:pt x="751" y="894"/>
                    </a:cubicBezTo>
                    <a:cubicBezTo>
                      <a:pt x="1097" y="894"/>
                      <a:pt x="1391" y="634"/>
                      <a:pt x="1502" y="270"/>
                    </a:cubicBezTo>
                    <a:cubicBezTo>
                      <a:pt x="1298" y="102"/>
                      <a:pt x="1037" y="0"/>
                      <a:pt x="75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5" name="Freeform 24">
                <a:extLst>
                  <a:ext uri="{FF2B5EF4-FFF2-40B4-BE49-F238E27FC236}">
                    <a16:creationId xmlns:a16="http://schemas.microsoft.com/office/drawing/2014/main" id="{3A99FE04-D6F8-E949-BED0-6743D61CEE4D}"/>
                  </a:ext>
                </a:extLst>
              </p:cNvPr>
              <p:cNvSpPr>
                <a:spLocks noChangeArrowheads="1"/>
              </p:cNvSpPr>
              <p:nvPr/>
            </p:nvSpPr>
            <p:spPr bwMode="auto">
              <a:xfrm>
                <a:off x="6492875" y="5381625"/>
                <a:ext cx="255588" cy="255588"/>
              </a:xfrm>
              <a:custGeom>
                <a:avLst/>
                <a:gdLst>
                  <a:gd name="T0" fmla="*/ 255229 w 711"/>
                  <a:gd name="T1" fmla="*/ 127614 h 711"/>
                  <a:gd name="T2" fmla="*/ 255229 w 711"/>
                  <a:gd name="T3" fmla="*/ 127614 h 711"/>
                  <a:gd name="T4" fmla="*/ 127614 w 711"/>
                  <a:gd name="T5" fmla="*/ 255229 h 711"/>
                  <a:gd name="T6" fmla="*/ 127614 w 711"/>
                  <a:gd name="T7" fmla="*/ 255229 h 711"/>
                  <a:gd name="T8" fmla="*/ 0 w 711"/>
                  <a:gd name="T9" fmla="*/ 127614 h 711"/>
                  <a:gd name="T10" fmla="*/ 0 w 711"/>
                  <a:gd name="T11" fmla="*/ 127614 h 711"/>
                  <a:gd name="T12" fmla="*/ 127614 w 711"/>
                  <a:gd name="T13" fmla="*/ 0 h 711"/>
                  <a:gd name="T14" fmla="*/ 127614 w 711"/>
                  <a:gd name="T15" fmla="*/ 0 h 711"/>
                  <a:gd name="T16" fmla="*/ 255229 w 711"/>
                  <a:gd name="T17" fmla="*/ 127614 h 7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1" h="711">
                    <a:moveTo>
                      <a:pt x="710" y="355"/>
                    </a:moveTo>
                    <a:lnTo>
                      <a:pt x="710" y="355"/>
                    </a:lnTo>
                    <a:cubicBezTo>
                      <a:pt x="710" y="552"/>
                      <a:pt x="551" y="710"/>
                      <a:pt x="355" y="710"/>
                    </a:cubicBezTo>
                    <a:cubicBezTo>
                      <a:pt x="159" y="710"/>
                      <a:pt x="0" y="552"/>
                      <a:pt x="0" y="355"/>
                    </a:cubicBezTo>
                    <a:cubicBezTo>
                      <a:pt x="0" y="159"/>
                      <a:pt x="159" y="0"/>
                      <a:pt x="355" y="0"/>
                    </a:cubicBezTo>
                    <a:cubicBezTo>
                      <a:pt x="551" y="0"/>
                      <a:pt x="710" y="159"/>
                      <a:pt x="710" y="3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6" name="Freeform 28">
                <a:extLst>
                  <a:ext uri="{FF2B5EF4-FFF2-40B4-BE49-F238E27FC236}">
                    <a16:creationId xmlns:a16="http://schemas.microsoft.com/office/drawing/2014/main" id="{7513A858-988D-C244-8B2F-0060A4B634AA}"/>
                  </a:ext>
                </a:extLst>
              </p:cNvPr>
              <p:cNvSpPr>
                <a:spLocks noChangeArrowheads="1"/>
              </p:cNvSpPr>
              <p:nvPr/>
            </p:nvSpPr>
            <p:spPr bwMode="auto">
              <a:xfrm>
                <a:off x="7432675" y="5230813"/>
                <a:ext cx="180975" cy="180975"/>
              </a:xfrm>
              <a:custGeom>
                <a:avLst/>
                <a:gdLst>
                  <a:gd name="T0" fmla="*/ 0 w 502"/>
                  <a:gd name="T1" fmla="*/ 0 h 501"/>
                  <a:gd name="T2" fmla="*/ 180614 w 502"/>
                  <a:gd name="T3" fmla="*/ 180614 h 501"/>
                  <a:gd name="T4" fmla="*/ 180614 w 502"/>
                  <a:gd name="T5" fmla="*/ 0 h 501"/>
                  <a:gd name="T6" fmla="*/ 0 w 502"/>
                  <a:gd name="T7" fmla="*/ 0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1">
                    <a:moveTo>
                      <a:pt x="0" y="0"/>
                    </a:moveTo>
                    <a:lnTo>
                      <a:pt x="501" y="500"/>
                    </a:lnTo>
                    <a:lnTo>
                      <a:pt x="50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50" name="Freeform 29">
              <a:extLst>
                <a:ext uri="{FF2B5EF4-FFF2-40B4-BE49-F238E27FC236}">
                  <a16:creationId xmlns:a16="http://schemas.microsoft.com/office/drawing/2014/main" id="{3C3B772F-9251-1F4D-BA9F-4BD63873D3D8}"/>
                </a:ext>
              </a:extLst>
            </p:cNvPr>
            <p:cNvSpPr>
              <a:spLocks noChangeArrowheads="1"/>
            </p:cNvSpPr>
            <p:nvPr/>
          </p:nvSpPr>
          <p:spPr bwMode="auto">
            <a:xfrm>
              <a:off x="7082331" y="-56272"/>
              <a:ext cx="731887" cy="740373"/>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1">
                <a:lumMod val="75000"/>
              </a:schemeClr>
            </a:solidFill>
            <a:ln>
              <a:noFill/>
            </a:ln>
            <a:effectLst/>
          </p:spPr>
          <p:txBody>
            <a:bodyPr wrap="none" anchor="ctr"/>
            <a:lstStyle/>
            <a:p>
              <a:endParaRPr lang="es-ES_tradnl" sz="1633"/>
            </a:p>
          </p:txBody>
        </p:sp>
        <p:sp>
          <p:nvSpPr>
            <p:cNvPr id="51" name="Freeform 30">
              <a:extLst>
                <a:ext uri="{FF2B5EF4-FFF2-40B4-BE49-F238E27FC236}">
                  <a16:creationId xmlns:a16="http://schemas.microsoft.com/office/drawing/2014/main" id="{75DC7850-99E6-654B-8B2F-82665E559CDC}"/>
                </a:ext>
              </a:extLst>
            </p:cNvPr>
            <p:cNvSpPr>
              <a:spLocks noChangeArrowheads="1"/>
            </p:cNvSpPr>
            <p:nvPr/>
          </p:nvSpPr>
          <p:spPr bwMode="auto">
            <a:xfrm rot="8442237">
              <a:off x="4615955" y="-288783"/>
              <a:ext cx="1289819" cy="1259059"/>
            </a:xfrm>
            <a:custGeom>
              <a:avLst/>
              <a:gdLst>
                <a:gd name="T0" fmla="*/ 1748198 w 5361"/>
                <a:gd name="T1" fmla="*/ 1076676 h 5233"/>
                <a:gd name="T2" fmla="*/ 1662139 w 5361"/>
                <a:gd name="T3" fmla="*/ 1002857 h 5233"/>
                <a:gd name="T4" fmla="*/ 1669701 w 5361"/>
                <a:gd name="T5" fmla="*/ 897710 h 5233"/>
                <a:gd name="T6" fmla="*/ 1677982 w 5361"/>
                <a:gd name="T7" fmla="*/ 759435 h 5233"/>
                <a:gd name="T8" fmla="*/ 1858744 w 5361"/>
                <a:gd name="T9" fmla="*/ 636283 h 5233"/>
                <a:gd name="T10" fmla="*/ 1785647 w 5361"/>
                <a:gd name="T11" fmla="*/ 476762 h 5233"/>
                <a:gd name="T12" fmla="*/ 1797530 w 5361"/>
                <a:gd name="T13" fmla="*/ 432471 h 5233"/>
                <a:gd name="T14" fmla="*/ 1909515 w 5361"/>
                <a:gd name="T15" fmla="*/ 561384 h 5233"/>
                <a:gd name="T16" fmla="*/ 1865225 w 5361"/>
                <a:gd name="T17" fmla="*/ 726306 h 5233"/>
                <a:gd name="T18" fmla="*/ 1734875 w 5361"/>
                <a:gd name="T19" fmla="*/ 897710 h 5233"/>
                <a:gd name="T20" fmla="*/ 1780966 w 5361"/>
                <a:gd name="T21" fmla="*/ 1020141 h 5233"/>
                <a:gd name="T22" fmla="*/ 1792489 w 5361"/>
                <a:gd name="T23" fmla="*/ 1064433 h 5233"/>
                <a:gd name="T24" fmla="*/ 965020 w 5361"/>
                <a:gd name="T25" fmla="*/ 598473 h 5233"/>
                <a:gd name="T26" fmla="*/ 965020 w 5361"/>
                <a:gd name="T27" fmla="*/ 1196587 h 5233"/>
                <a:gd name="T28" fmla="*/ 1263888 w 5361"/>
                <a:gd name="T29" fmla="*/ 897710 h 5233"/>
                <a:gd name="T30" fmla="*/ 965020 w 5361"/>
                <a:gd name="T31" fmla="*/ 1261763 h 5233"/>
                <a:gd name="T32" fmla="*/ 965020 w 5361"/>
                <a:gd name="T33" fmla="*/ 533297 h 5233"/>
                <a:gd name="T34" fmla="*/ 1329063 w 5361"/>
                <a:gd name="T35" fmla="*/ 897710 h 5233"/>
                <a:gd name="T36" fmla="*/ 784259 w 5361"/>
                <a:gd name="T37" fmla="*/ 1884003 h 5233"/>
                <a:gd name="T38" fmla="*/ 662911 w 5361"/>
                <a:gd name="T39" fmla="*/ 1606012 h 5233"/>
                <a:gd name="T40" fmla="*/ 366564 w 5361"/>
                <a:gd name="T41" fmla="*/ 1591968 h 5233"/>
                <a:gd name="T42" fmla="*/ 275103 w 5361"/>
                <a:gd name="T43" fmla="*/ 1603851 h 5233"/>
                <a:gd name="T44" fmla="*/ 20165 w 5361"/>
                <a:gd name="T45" fmla="*/ 1234396 h 5233"/>
                <a:gd name="T46" fmla="*/ 64455 w 5361"/>
                <a:gd name="T47" fmla="*/ 1068754 h 5233"/>
                <a:gd name="T48" fmla="*/ 194804 w 5361"/>
                <a:gd name="T49" fmla="*/ 897710 h 5233"/>
                <a:gd name="T50" fmla="*/ 64815 w 5361"/>
                <a:gd name="T51" fmla="*/ 726306 h 5233"/>
                <a:gd name="T52" fmla="*/ 8642 w 5361"/>
                <a:gd name="T53" fmla="*/ 652847 h 5233"/>
                <a:gd name="T54" fmla="*/ 201286 w 5361"/>
                <a:gd name="T55" fmla="*/ 247744 h 5233"/>
                <a:gd name="T56" fmla="*/ 366564 w 5361"/>
                <a:gd name="T57" fmla="*/ 203452 h 5233"/>
                <a:gd name="T58" fmla="*/ 662911 w 5361"/>
                <a:gd name="T59" fmla="*/ 189409 h 5233"/>
                <a:gd name="T60" fmla="*/ 695679 w 5361"/>
                <a:gd name="T61" fmla="*/ 0 h 5233"/>
                <a:gd name="T62" fmla="*/ 728086 w 5361"/>
                <a:gd name="T63" fmla="*/ 211014 h 5233"/>
                <a:gd name="T64" fmla="*/ 707561 w 5361"/>
                <a:gd name="T65" fmla="*/ 241262 h 5233"/>
                <a:gd name="T66" fmla="*/ 488991 w 5361"/>
                <a:gd name="T67" fmla="*/ 349290 h 5233"/>
                <a:gd name="T68" fmla="*/ 291666 w 5361"/>
                <a:gd name="T69" fmla="*/ 254225 h 5233"/>
                <a:gd name="T70" fmla="*/ 76697 w 5361"/>
                <a:gd name="T71" fmla="*/ 593792 h 5233"/>
                <a:gd name="T72" fmla="*/ 71296 w 5361"/>
                <a:gd name="T73" fmla="*/ 636283 h 5233"/>
                <a:gd name="T74" fmla="*/ 252057 w 5361"/>
                <a:gd name="T75" fmla="*/ 759435 h 5233"/>
                <a:gd name="T76" fmla="*/ 259979 w 5361"/>
                <a:gd name="T77" fmla="*/ 897710 h 5233"/>
                <a:gd name="T78" fmla="*/ 267901 w 5361"/>
                <a:gd name="T79" fmla="*/ 1002857 h 5233"/>
                <a:gd name="T80" fmla="*/ 96862 w 5361"/>
                <a:gd name="T81" fmla="*/ 1125288 h 5233"/>
                <a:gd name="T82" fmla="*/ 76697 w 5361"/>
                <a:gd name="T83" fmla="*/ 1201628 h 5233"/>
                <a:gd name="T84" fmla="*/ 291666 w 5361"/>
                <a:gd name="T85" fmla="*/ 1540835 h 5233"/>
                <a:gd name="T86" fmla="*/ 488991 w 5361"/>
                <a:gd name="T87" fmla="*/ 1445771 h 5233"/>
                <a:gd name="T88" fmla="*/ 525720 w 5361"/>
                <a:gd name="T89" fmla="*/ 1448651 h 5233"/>
                <a:gd name="T90" fmla="*/ 728086 w 5361"/>
                <a:gd name="T91" fmla="*/ 1584406 h 5233"/>
                <a:gd name="T92" fmla="*/ 784259 w 5361"/>
                <a:gd name="T93" fmla="*/ 1818826 h 5233"/>
                <a:gd name="T94" fmla="*/ 1201954 w 5361"/>
                <a:gd name="T95" fmla="*/ 1763012 h 5233"/>
                <a:gd name="T96" fmla="*/ 1222479 w 5361"/>
                <a:gd name="T97" fmla="*/ 1553798 h 5233"/>
                <a:gd name="T98" fmla="*/ 1404320 w 5361"/>
                <a:gd name="T99" fmla="*/ 1448651 h 5233"/>
                <a:gd name="T100" fmla="*/ 1595884 w 5361"/>
                <a:gd name="T101" fmla="*/ 1535434 h 5233"/>
                <a:gd name="T102" fmla="*/ 1744238 w 5361"/>
                <a:gd name="T103" fmla="*/ 1391037 h 5233"/>
                <a:gd name="T104" fmla="*/ 1800410 w 5361"/>
                <a:gd name="T105" fmla="*/ 1423085 h 5233"/>
                <a:gd name="T106" fmla="*/ 1563116 w 5361"/>
                <a:gd name="T107" fmla="*/ 1591968 h 5233"/>
                <a:gd name="T108" fmla="*/ 1266769 w 5361"/>
                <a:gd name="T109" fmla="*/ 1606012 h 5233"/>
                <a:gd name="T110" fmla="*/ 1145781 w 5361"/>
                <a:gd name="T111" fmla="*/ 1884003 h 52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361" h="5233">
                  <a:moveTo>
                    <a:pt x="4901" y="3002"/>
                  </a:moveTo>
                  <a:lnTo>
                    <a:pt x="4901" y="3002"/>
                  </a:lnTo>
                  <a:cubicBezTo>
                    <a:pt x="4885" y="3002"/>
                    <a:pt x="4869" y="2998"/>
                    <a:pt x="4855" y="2990"/>
                  </a:cubicBezTo>
                  <a:lnTo>
                    <a:pt x="4660" y="2876"/>
                  </a:lnTo>
                  <a:cubicBezTo>
                    <a:pt x="4627" y="2858"/>
                    <a:pt x="4610" y="2822"/>
                    <a:pt x="4616" y="2785"/>
                  </a:cubicBezTo>
                  <a:cubicBezTo>
                    <a:pt x="4630" y="2689"/>
                    <a:pt x="4637" y="2591"/>
                    <a:pt x="4637" y="2493"/>
                  </a:cubicBezTo>
                  <a:cubicBezTo>
                    <a:pt x="4637" y="2396"/>
                    <a:pt x="4630" y="2297"/>
                    <a:pt x="4616" y="2201"/>
                  </a:cubicBezTo>
                  <a:cubicBezTo>
                    <a:pt x="4610" y="2164"/>
                    <a:pt x="4627" y="2128"/>
                    <a:pt x="4660" y="2109"/>
                  </a:cubicBezTo>
                  <a:lnTo>
                    <a:pt x="5089" y="1861"/>
                  </a:lnTo>
                  <a:cubicBezTo>
                    <a:pt x="5126" y="1841"/>
                    <a:pt x="5151" y="1807"/>
                    <a:pt x="5162" y="1767"/>
                  </a:cubicBezTo>
                  <a:cubicBezTo>
                    <a:pt x="5172" y="1727"/>
                    <a:pt x="5167" y="1684"/>
                    <a:pt x="5147" y="1649"/>
                  </a:cubicBezTo>
                  <a:lnTo>
                    <a:pt x="4959" y="1324"/>
                  </a:lnTo>
                  <a:cubicBezTo>
                    <a:pt x="4934" y="1281"/>
                    <a:pt x="4949" y="1225"/>
                    <a:pt x="4992" y="1201"/>
                  </a:cubicBezTo>
                  <a:cubicBezTo>
                    <a:pt x="5036" y="1176"/>
                    <a:pt x="5091" y="1190"/>
                    <a:pt x="5116" y="1234"/>
                  </a:cubicBezTo>
                  <a:lnTo>
                    <a:pt x="5303" y="1559"/>
                  </a:lnTo>
                  <a:cubicBezTo>
                    <a:pt x="5348" y="1636"/>
                    <a:pt x="5360" y="1727"/>
                    <a:pt x="5336" y="1813"/>
                  </a:cubicBezTo>
                  <a:cubicBezTo>
                    <a:pt x="5313" y="1900"/>
                    <a:pt x="5258" y="1973"/>
                    <a:pt x="5180" y="2017"/>
                  </a:cubicBezTo>
                  <a:lnTo>
                    <a:pt x="4802" y="2236"/>
                  </a:lnTo>
                  <a:cubicBezTo>
                    <a:pt x="4813" y="2321"/>
                    <a:pt x="4818" y="2407"/>
                    <a:pt x="4818" y="2493"/>
                  </a:cubicBezTo>
                  <a:cubicBezTo>
                    <a:pt x="4818" y="2579"/>
                    <a:pt x="4813" y="2665"/>
                    <a:pt x="4802" y="2750"/>
                  </a:cubicBezTo>
                  <a:lnTo>
                    <a:pt x="4946" y="2833"/>
                  </a:lnTo>
                  <a:cubicBezTo>
                    <a:pt x="4989" y="2858"/>
                    <a:pt x="5004" y="2914"/>
                    <a:pt x="4978" y="2956"/>
                  </a:cubicBezTo>
                  <a:cubicBezTo>
                    <a:pt x="4962" y="2986"/>
                    <a:pt x="4932" y="3002"/>
                    <a:pt x="4901" y="3002"/>
                  </a:cubicBezTo>
                  <a:close/>
                  <a:moveTo>
                    <a:pt x="2680" y="1662"/>
                  </a:moveTo>
                  <a:lnTo>
                    <a:pt x="2680" y="1662"/>
                  </a:lnTo>
                  <a:cubicBezTo>
                    <a:pt x="2222" y="1662"/>
                    <a:pt x="1849" y="2035"/>
                    <a:pt x="1849" y="2493"/>
                  </a:cubicBezTo>
                  <a:cubicBezTo>
                    <a:pt x="1849" y="2951"/>
                    <a:pt x="2222" y="3323"/>
                    <a:pt x="2680" y="3323"/>
                  </a:cubicBezTo>
                  <a:cubicBezTo>
                    <a:pt x="3138" y="3323"/>
                    <a:pt x="3510" y="2951"/>
                    <a:pt x="3510" y="2493"/>
                  </a:cubicBezTo>
                  <a:cubicBezTo>
                    <a:pt x="3510" y="2035"/>
                    <a:pt x="3138" y="1662"/>
                    <a:pt x="2680" y="1662"/>
                  </a:cubicBezTo>
                  <a:close/>
                  <a:moveTo>
                    <a:pt x="2680" y="3504"/>
                  </a:moveTo>
                  <a:lnTo>
                    <a:pt x="2680" y="3504"/>
                  </a:lnTo>
                  <a:cubicBezTo>
                    <a:pt x="2122" y="3504"/>
                    <a:pt x="1668" y="3051"/>
                    <a:pt x="1668" y="2493"/>
                  </a:cubicBezTo>
                  <a:cubicBezTo>
                    <a:pt x="1668" y="1935"/>
                    <a:pt x="2122" y="1481"/>
                    <a:pt x="2680" y="1481"/>
                  </a:cubicBezTo>
                  <a:cubicBezTo>
                    <a:pt x="3237" y="1481"/>
                    <a:pt x="3691" y="1935"/>
                    <a:pt x="3691" y="2493"/>
                  </a:cubicBezTo>
                  <a:cubicBezTo>
                    <a:pt x="3691" y="3051"/>
                    <a:pt x="3237" y="3504"/>
                    <a:pt x="2680" y="3504"/>
                  </a:cubicBezTo>
                  <a:close/>
                  <a:moveTo>
                    <a:pt x="3182" y="5232"/>
                  </a:moveTo>
                  <a:lnTo>
                    <a:pt x="2178" y="5232"/>
                  </a:lnTo>
                  <a:cubicBezTo>
                    <a:pt x="1992" y="5232"/>
                    <a:pt x="1841" y="5081"/>
                    <a:pt x="1841" y="4896"/>
                  </a:cubicBezTo>
                  <a:lnTo>
                    <a:pt x="1841" y="4460"/>
                  </a:lnTo>
                  <a:cubicBezTo>
                    <a:pt x="1683" y="4393"/>
                    <a:pt x="1533" y="4306"/>
                    <a:pt x="1395" y="4203"/>
                  </a:cubicBezTo>
                  <a:lnTo>
                    <a:pt x="1018" y="4421"/>
                  </a:lnTo>
                  <a:cubicBezTo>
                    <a:pt x="941" y="4465"/>
                    <a:pt x="850" y="4477"/>
                    <a:pt x="764" y="4454"/>
                  </a:cubicBezTo>
                  <a:cubicBezTo>
                    <a:pt x="676" y="4431"/>
                    <a:pt x="604" y="4375"/>
                    <a:pt x="559" y="4298"/>
                  </a:cubicBezTo>
                  <a:lnTo>
                    <a:pt x="56" y="3428"/>
                  </a:lnTo>
                  <a:cubicBezTo>
                    <a:pt x="12" y="3350"/>
                    <a:pt x="0" y="3259"/>
                    <a:pt x="23" y="3173"/>
                  </a:cubicBezTo>
                  <a:cubicBezTo>
                    <a:pt x="46" y="3086"/>
                    <a:pt x="102" y="3013"/>
                    <a:pt x="179" y="2968"/>
                  </a:cubicBezTo>
                  <a:lnTo>
                    <a:pt x="557" y="2750"/>
                  </a:lnTo>
                  <a:cubicBezTo>
                    <a:pt x="547" y="2664"/>
                    <a:pt x="541" y="2578"/>
                    <a:pt x="541" y="2493"/>
                  </a:cubicBezTo>
                  <a:cubicBezTo>
                    <a:pt x="541" y="2407"/>
                    <a:pt x="547" y="2321"/>
                    <a:pt x="557" y="2236"/>
                  </a:cubicBezTo>
                  <a:lnTo>
                    <a:pt x="180" y="2017"/>
                  </a:lnTo>
                  <a:cubicBezTo>
                    <a:pt x="102" y="1973"/>
                    <a:pt x="46" y="1900"/>
                    <a:pt x="24" y="1813"/>
                  </a:cubicBezTo>
                  <a:cubicBezTo>
                    <a:pt x="0" y="1727"/>
                    <a:pt x="12" y="1636"/>
                    <a:pt x="56" y="1559"/>
                  </a:cubicBezTo>
                  <a:lnTo>
                    <a:pt x="559" y="688"/>
                  </a:lnTo>
                  <a:cubicBezTo>
                    <a:pt x="604" y="611"/>
                    <a:pt x="676" y="555"/>
                    <a:pt x="763" y="532"/>
                  </a:cubicBezTo>
                  <a:cubicBezTo>
                    <a:pt x="850" y="508"/>
                    <a:pt x="940" y="521"/>
                    <a:pt x="1018" y="565"/>
                  </a:cubicBezTo>
                  <a:lnTo>
                    <a:pt x="1396" y="783"/>
                  </a:lnTo>
                  <a:cubicBezTo>
                    <a:pt x="1533" y="679"/>
                    <a:pt x="1683" y="593"/>
                    <a:pt x="1841" y="526"/>
                  </a:cubicBezTo>
                  <a:lnTo>
                    <a:pt x="1841" y="90"/>
                  </a:lnTo>
                  <a:cubicBezTo>
                    <a:pt x="1841" y="40"/>
                    <a:pt x="1882" y="0"/>
                    <a:pt x="1932" y="0"/>
                  </a:cubicBezTo>
                  <a:cubicBezTo>
                    <a:pt x="1981" y="0"/>
                    <a:pt x="2022" y="40"/>
                    <a:pt x="2022" y="90"/>
                  </a:cubicBezTo>
                  <a:lnTo>
                    <a:pt x="2022" y="586"/>
                  </a:lnTo>
                  <a:cubicBezTo>
                    <a:pt x="2022" y="624"/>
                    <a:pt x="1999" y="657"/>
                    <a:pt x="1965" y="670"/>
                  </a:cubicBezTo>
                  <a:cubicBezTo>
                    <a:pt x="1783" y="742"/>
                    <a:pt x="1613" y="840"/>
                    <a:pt x="1460" y="962"/>
                  </a:cubicBezTo>
                  <a:cubicBezTo>
                    <a:pt x="1431" y="986"/>
                    <a:pt x="1390" y="989"/>
                    <a:pt x="1358" y="970"/>
                  </a:cubicBezTo>
                  <a:lnTo>
                    <a:pt x="927" y="722"/>
                  </a:lnTo>
                  <a:cubicBezTo>
                    <a:pt x="892" y="701"/>
                    <a:pt x="850" y="696"/>
                    <a:pt x="810" y="706"/>
                  </a:cubicBezTo>
                  <a:cubicBezTo>
                    <a:pt x="769" y="717"/>
                    <a:pt x="736" y="743"/>
                    <a:pt x="715" y="779"/>
                  </a:cubicBezTo>
                  <a:lnTo>
                    <a:pt x="213" y="1649"/>
                  </a:lnTo>
                  <a:cubicBezTo>
                    <a:pt x="193" y="1685"/>
                    <a:pt x="187" y="1727"/>
                    <a:pt x="198" y="1767"/>
                  </a:cubicBezTo>
                  <a:cubicBezTo>
                    <a:pt x="208" y="1807"/>
                    <a:pt x="234" y="1841"/>
                    <a:pt x="270" y="1861"/>
                  </a:cubicBezTo>
                  <a:lnTo>
                    <a:pt x="700" y="2109"/>
                  </a:lnTo>
                  <a:cubicBezTo>
                    <a:pt x="732" y="2128"/>
                    <a:pt x="749" y="2164"/>
                    <a:pt x="744" y="2201"/>
                  </a:cubicBezTo>
                  <a:cubicBezTo>
                    <a:pt x="729" y="2298"/>
                    <a:pt x="722" y="2396"/>
                    <a:pt x="722" y="2493"/>
                  </a:cubicBezTo>
                  <a:cubicBezTo>
                    <a:pt x="722" y="2590"/>
                    <a:pt x="729" y="2688"/>
                    <a:pt x="744" y="2785"/>
                  </a:cubicBezTo>
                  <a:cubicBezTo>
                    <a:pt x="749" y="2822"/>
                    <a:pt x="732" y="2858"/>
                    <a:pt x="700" y="2876"/>
                  </a:cubicBezTo>
                  <a:lnTo>
                    <a:pt x="269" y="3125"/>
                  </a:lnTo>
                  <a:cubicBezTo>
                    <a:pt x="234" y="3146"/>
                    <a:pt x="208" y="3179"/>
                    <a:pt x="198" y="3219"/>
                  </a:cubicBezTo>
                  <a:cubicBezTo>
                    <a:pt x="187" y="3259"/>
                    <a:pt x="193" y="3301"/>
                    <a:pt x="213" y="3337"/>
                  </a:cubicBezTo>
                  <a:lnTo>
                    <a:pt x="715" y="4208"/>
                  </a:lnTo>
                  <a:cubicBezTo>
                    <a:pt x="736" y="4243"/>
                    <a:pt x="769" y="4269"/>
                    <a:pt x="810" y="4279"/>
                  </a:cubicBezTo>
                  <a:cubicBezTo>
                    <a:pt x="850" y="4290"/>
                    <a:pt x="892" y="4284"/>
                    <a:pt x="927" y="4264"/>
                  </a:cubicBezTo>
                  <a:lnTo>
                    <a:pt x="1358" y="4015"/>
                  </a:lnTo>
                  <a:cubicBezTo>
                    <a:pt x="1390" y="3997"/>
                    <a:pt x="1431" y="4000"/>
                    <a:pt x="1460" y="4023"/>
                  </a:cubicBezTo>
                  <a:cubicBezTo>
                    <a:pt x="1612" y="4145"/>
                    <a:pt x="1782" y="4244"/>
                    <a:pt x="1965" y="4315"/>
                  </a:cubicBezTo>
                  <a:cubicBezTo>
                    <a:pt x="1999" y="4329"/>
                    <a:pt x="2022" y="4362"/>
                    <a:pt x="2022" y="4400"/>
                  </a:cubicBezTo>
                  <a:lnTo>
                    <a:pt x="2022" y="4896"/>
                  </a:lnTo>
                  <a:cubicBezTo>
                    <a:pt x="2022" y="4982"/>
                    <a:pt x="2092" y="5051"/>
                    <a:pt x="2178" y="5051"/>
                  </a:cubicBezTo>
                  <a:lnTo>
                    <a:pt x="3182" y="5051"/>
                  </a:lnTo>
                  <a:cubicBezTo>
                    <a:pt x="3268" y="5051"/>
                    <a:pt x="3338" y="4982"/>
                    <a:pt x="3338" y="4896"/>
                  </a:cubicBezTo>
                  <a:lnTo>
                    <a:pt x="3338" y="4400"/>
                  </a:lnTo>
                  <a:cubicBezTo>
                    <a:pt x="3338" y="4362"/>
                    <a:pt x="3360" y="4329"/>
                    <a:pt x="3395" y="4315"/>
                  </a:cubicBezTo>
                  <a:cubicBezTo>
                    <a:pt x="3577" y="4244"/>
                    <a:pt x="3747" y="4146"/>
                    <a:pt x="3900" y="4023"/>
                  </a:cubicBezTo>
                  <a:cubicBezTo>
                    <a:pt x="3929" y="4000"/>
                    <a:pt x="3970" y="3997"/>
                    <a:pt x="4001" y="4015"/>
                  </a:cubicBezTo>
                  <a:lnTo>
                    <a:pt x="4432" y="4264"/>
                  </a:lnTo>
                  <a:cubicBezTo>
                    <a:pt x="4506" y="4307"/>
                    <a:pt x="4602" y="4282"/>
                    <a:pt x="4644" y="4207"/>
                  </a:cubicBezTo>
                  <a:lnTo>
                    <a:pt x="4844" y="3863"/>
                  </a:lnTo>
                  <a:cubicBezTo>
                    <a:pt x="4868" y="3819"/>
                    <a:pt x="4923" y="3805"/>
                    <a:pt x="4967" y="3829"/>
                  </a:cubicBezTo>
                  <a:cubicBezTo>
                    <a:pt x="5010" y="3855"/>
                    <a:pt x="5025" y="3910"/>
                    <a:pt x="5000" y="3952"/>
                  </a:cubicBezTo>
                  <a:lnTo>
                    <a:pt x="4801" y="4298"/>
                  </a:lnTo>
                  <a:cubicBezTo>
                    <a:pt x="4708" y="4458"/>
                    <a:pt x="4502" y="4514"/>
                    <a:pt x="4341" y="4421"/>
                  </a:cubicBezTo>
                  <a:lnTo>
                    <a:pt x="3964" y="4203"/>
                  </a:lnTo>
                  <a:cubicBezTo>
                    <a:pt x="3826" y="4306"/>
                    <a:pt x="3677" y="4393"/>
                    <a:pt x="3518" y="4460"/>
                  </a:cubicBezTo>
                  <a:lnTo>
                    <a:pt x="3518" y="4896"/>
                  </a:lnTo>
                  <a:cubicBezTo>
                    <a:pt x="3518" y="5081"/>
                    <a:pt x="3368" y="5232"/>
                    <a:pt x="3182" y="5232"/>
                  </a:cubicBezTo>
                  <a:close/>
                </a:path>
              </a:pathLst>
            </a:custGeom>
            <a:solidFill>
              <a:schemeClr val="accent5">
                <a:lumMod val="75000"/>
              </a:schemeClr>
            </a:solidFill>
            <a:ln>
              <a:noFill/>
            </a:ln>
            <a:effectLst/>
          </p:spPr>
          <p:txBody>
            <a:bodyPr wrap="none" anchor="ctr"/>
            <a:lstStyle/>
            <a:p>
              <a:endParaRPr lang="es-ES_tradnl" sz="1633"/>
            </a:p>
          </p:txBody>
        </p:sp>
        <p:grpSp>
          <p:nvGrpSpPr>
            <p:cNvPr id="52" name="Group 6">
              <a:extLst>
                <a:ext uri="{FF2B5EF4-FFF2-40B4-BE49-F238E27FC236}">
                  <a16:creationId xmlns:a16="http://schemas.microsoft.com/office/drawing/2014/main" id="{E8A0F535-FD42-3943-893D-9660633C19A1}"/>
                </a:ext>
              </a:extLst>
            </p:cNvPr>
            <p:cNvGrpSpPr>
              <a:grpSpLocks/>
            </p:cNvGrpSpPr>
            <p:nvPr/>
          </p:nvGrpSpPr>
          <p:grpSpPr bwMode="auto">
            <a:xfrm>
              <a:off x="7512830" y="221160"/>
              <a:ext cx="1227236" cy="1584695"/>
              <a:chOff x="3309938" y="4121150"/>
              <a:chExt cx="1836737" cy="2371725"/>
            </a:xfrm>
            <a:solidFill>
              <a:schemeClr val="accent6">
                <a:lumMod val="75000"/>
              </a:schemeClr>
            </a:solidFill>
          </p:grpSpPr>
          <p:sp>
            <p:nvSpPr>
              <p:cNvPr id="90" name="Freeform 1">
                <a:extLst>
                  <a:ext uri="{FF2B5EF4-FFF2-40B4-BE49-F238E27FC236}">
                    <a16:creationId xmlns:a16="http://schemas.microsoft.com/office/drawing/2014/main" id="{9CD7A2C1-C9F4-F141-B5B5-25FD5D36568B}"/>
                  </a:ext>
                </a:extLst>
              </p:cNvPr>
              <p:cNvSpPr>
                <a:spLocks noChangeArrowheads="1"/>
              </p:cNvSpPr>
              <p:nvPr/>
            </p:nvSpPr>
            <p:spPr bwMode="auto">
              <a:xfrm>
                <a:off x="4108450" y="5248275"/>
                <a:ext cx="290513" cy="741363"/>
              </a:xfrm>
              <a:custGeom>
                <a:avLst/>
                <a:gdLst>
                  <a:gd name="T0" fmla="*/ 175099 w 808"/>
                  <a:gd name="T1" fmla="*/ 51798 h 2061"/>
                  <a:gd name="T2" fmla="*/ 175099 w 808"/>
                  <a:gd name="T3" fmla="*/ 51798 h 2061"/>
                  <a:gd name="T4" fmla="*/ 289075 w 808"/>
                  <a:gd name="T5" fmla="*/ 210431 h 2061"/>
                  <a:gd name="T6" fmla="*/ 289075 w 808"/>
                  <a:gd name="T7" fmla="*/ 227697 h 2061"/>
                  <a:gd name="T8" fmla="*/ 221840 w 808"/>
                  <a:gd name="T9" fmla="*/ 227697 h 2061"/>
                  <a:gd name="T10" fmla="*/ 221840 w 808"/>
                  <a:gd name="T11" fmla="*/ 205754 h 2061"/>
                  <a:gd name="T12" fmla="*/ 221840 w 808"/>
                  <a:gd name="T13" fmla="*/ 205754 h 2061"/>
                  <a:gd name="T14" fmla="*/ 147414 w 808"/>
                  <a:gd name="T15" fmla="*/ 113668 h 2061"/>
                  <a:gd name="T16" fmla="*/ 147414 w 808"/>
                  <a:gd name="T17" fmla="*/ 113668 h 2061"/>
                  <a:gd name="T18" fmla="*/ 73707 w 808"/>
                  <a:gd name="T19" fmla="*/ 205754 h 2061"/>
                  <a:gd name="T20" fmla="*/ 73707 w 808"/>
                  <a:gd name="T21" fmla="*/ 205754 h 2061"/>
                  <a:gd name="T22" fmla="*/ 290153 w 808"/>
                  <a:gd name="T23" fmla="*/ 532731 h 2061"/>
                  <a:gd name="T24" fmla="*/ 290153 w 808"/>
                  <a:gd name="T25" fmla="*/ 532731 h 2061"/>
                  <a:gd name="T26" fmla="*/ 175099 w 808"/>
                  <a:gd name="T27" fmla="*/ 692083 h 2061"/>
                  <a:gd name="T28" fmla="*/ 175099 w 808"/>
                  <a:gd name="T29" fmla="*/ 741003 h 2061"/>
                  <a:gd name="T30" fmla="*/ 116133 w 808"/>
                  <a:gd name="T31" fmla="*/ 741003 h 2061"/>
                  <a:gd name="T32" fmla="*/ 116133 w 808"/>
                  <a:gd name="T33" fmla="*/ 692083 h 2061"/>
                  <a:gd name="T34" fmla="*/ 116133 w 808"/>
                  <a:gd name="T35" fmla="*/ 692083 h 2061"/>
                  <a:gd name="T36" fmla="*/ 0 w 808"/>
                  <a:gd name="T37" fmla="*/ 532731 h 2061"/>
                  <a:gd name="T38" fmla="*/ 0 w 808"/>
                  <a:gd name="T39" fmla="*/ 493163 h 2061"/>
                  <a:gd name="T40" fmla="*/ 67235 w 808"/>
                  <a:gd name="T41" fmla="*/ 493163 h 2061"/>
                  <a:gd name="T42" fmla="*/ 67235 w 808"/>
                  <a:gd name="T43" fmla="*/ 537407 h 2061"/>
                  <a:gd name="T44" fmla="*/ 67235 w 808"/>
                  <a:gd name="T45" fmla="*/ 537407 h 2061"/>
                  <a:gd name="T46" fmla="*/ 142740 w 808"/>
                  <a:gd name="T47" fmla="*/ 628774 h 2061"/>
                  <a:gd name="T48" fmla="*/ 142740 w 808"/>
                  <a:gd name="T49" fmla="*/ 628774 h 2061"/>
                  <a:gd name="T50" fmla="*/ 218244 w 808"/>
                  <a:gd name="T51" fmla="*/ 537407 h 2061"/>
                  <a:gd name="T52" fmla="*/ 218244 w 808"/>
                  <a:gd name="T53" fmla="*/ 537407 h 2061"/>
                  <a:gd name="T54" fmla="*/ 2876 w 808"/>
                  <a:gd name="T55" fmla="*/ 210431 h 2061"/>
                  <a:gd name="T56" fmla="*/ 2876 w 808"/>
                  <a:gd name="T57" fmla="*/ 210431 h 2061"/>
                  <a:gd name="T58" fmla="*/ 116133 w 808"/>
                  <a:gd name="T59" fmla="*/ 51798 h 2061"/>
                  <a:gd name="T60" fmla="*/ 116133 w 808"/>
                  <a:gd name="T61" fmla="*/ 0 h 2061"/>
                  <a:gd name="T62" fmla="*/ 175099 w 808"/>
                  <a:gd name="T63" fmla="*/ 0 h 2061"/>
                  <a:gd name="T64" fmla="*/ 175099 w 808"/>
                  <a:gd name="T65" fmla="*/ 51798 h 20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8" h="2061">
                    <a:moveTo>
                      <a:pt x="487" y="144"/>
                    </a:moveTo>
                    <a:lnTo>
                      <a:pt x="487" y="144"/>
                    </a:lnTo>
                    <a:cubicBezTo>
                      <a:pt x="705" y="175"/>
                      <a:pt x="804" y="344"/>
                      <a:pt x="804" y="585"/>
                    </a:cubicBezTo>
                    <a:lnTo>
                      <a:pt x="804" y="633"/>
                    </a:lnTo>
                    <a:lnTo>
                      <a:pt x="617" y="633"/>
                    </a:lnTo>
                    <a:lnTo>
                      <a:pt x="617" y="572"/>
                    </a:lnTo>
                    <a:cubicBezTo>
                      <a:pt x="617" y="413"/>
                      <a:pt x="553" y="316"/>
                      <a:pt x="410" y="316"/>
                    </a:cubicBezTo>
                    <a:cubicBezTo>
                      <a:pt x="269" y="316"/>
                      <a:pt x="205" y="413"/>
                      <a:pt x="205" y="572"/>
                    </a:cubicBezTo>
                    <a:cubicBezTo>
                      <a:pt x="205" y="974"/>
                      <a:pt x="807" y="977"/>
                      <a:pt x="807" y="1481"/>
                    </a:cubicBezTo>
                    <a:cubicBezTo>
                      <a:pt x="807" y="1722"/>
                      <a:pt x="705" y="1893"/>
                      <a:pt x="487" y="1924"/>
                    </a:cubicBezTo>
                    <a:lnTo>
                      <a:pt x="487" y="2060"/>
                    </a:lnTo>
                    <a:lnTo>
                      <a:pt x="323" y="2060"/>
                    </a:lnTo>
                    <a:lnTo>
                      <a:pt x="323" y="1924"/>
                    </a:lnTo>
                    <a:cubicBezTo>
                      <a:pt x="100" y="1893"/>
                      <a:pt x="0" y="1724"/>
                      <a:pt x="0" y="1481"/>
                    </a:cubicBezTo>
                    <a:lnTo>
                      <a:pt x="0" y="1371"/>
                    </a:lnTo>
                    <a:lnTo>
                      <a:pt x="187" y="1371"/>
                    </a:lnTo>
                    <a:lnTo>
                      <a:pt x="187" y="1494"/>
                    </a:lnTo>
                    <a:cubicBezTo>
                      <a:pt x="187" y="1656"/>
                      <a:pt x="254" y="1748"/>
                      <a:pt x="397" y="1748"/>
                    </a:cubicBezTo>
                    <a:cubicBezTo>
                      <a:pt x="543" y="1748"/>
                      <a:pt x="607" y="1656"/>
                      <a:pt x="607" y="1494"/>
                    </a:cubicBezTo>
                    <a:cubicBezTo>
                      <a:pt x="607" y="1095"/>
                      <a:pt x="8" y="1089"/>
                      <a:pt x="8" y="585"/>
                    </a:cubicBezTo>
                    <a:cubicBezTo>
                      <a:pt x="8" y="339"/>
                      <a:pt x="107" y="177"/>
                      <a:pt x="323" y="144"/>
                    </a:cubicBezTo>
                    <a:lnTo>
                      <a:pt x="323" y="0"/>
                    </a:lnTo>
                    <a:lnTo>
                      <a:pt x="487" y="0"/>
                    </a:lnTo>
                    <a:lnTo>
                      <a:pt x="487" y="1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1" name="Freeform 31">
                <a:extLst>
                  <a:ext uri="{FF2B5EF4-FFF2-40B4-BE49-F238E27FC236}">
                    <a16:creationId xmlns:a16="http://schemas.microsoft.com/office/drawing/2014/main" id="{E40A8BD1-5C12-5F4C-9F19-FC012CC903BC}"/>
                  </a:ext>
                </a:extLst>
              </p:cNvPr>
              <p:cNvSpPr>
                <a:spLocks noChangeArrowheads="1"/>
              </p:cNvSpPr>
              <p:nvPr/>
            </p:nvSpPr>
            <p:spPr bwMode="auto">
              <a:xfrm>
                <a:off x="3309938" y="4754563"/>
                <a:ext cx="1836737" cy="1738312"/>
              </a:xfrm>
              <a:custGeom>
                <a:avLst/>
                <a:gdLst>
                  <a:gd name="T0" fmla="*/ 918008 w 5102"/>
                  <a:gd name="T1" fmla="*/ 64782 h 4830"/>
                  <a:gd name="T2" fmla="*/ 918008 w 5102"/>
                  <a:gd name="T3" fmla="*/ 64782 h 4830"/>
                  <a:gd name="T4" fmla="*/ 317163 w 5102"/>
                  <a:gd name="T5" fmla="*/ 396609 h 4830"/>
                  <a:gd name="T6" fmla="*/ 317163 w 5102"/>
                  <a:gd name="T7" fmla="*/ 396609 h 4830"/>
                  <a:gd name="T8" fmla="*/ 64801 w 5102"/>
                  <a:gd name="T9" fmla="*/ 1044787 h 4830"/>
                  <a:gd name="T10" fmla="*/ 64801 w 5102"/>
                  <a:gd name="T11" fmla="*/ 1044787 h 4830"/>
                  <a:gd name="T12" fmla="*/ 918008 w 5102"/>
                  <a:gd name="T13" fmla="*/ 1672810 h 4830"/>
                  <a:gd name="T14" fmla="*/ 918008 w 5102"/>
                  <a:gd name="T15" fmla="*/ 1672810 h 4830"/>
                  <a:gd name="T16" fmla="*/ 1771216 w 5102"/>
                  <a:gd name="T17" fmla="*/ 1044787 h 4830"/>
                  <a:gd name="T18" fmla="*/ 1771216 w 5102"/>
                  <a:gd name="T19" fmla="*/ 1044787 h 4830"/>
                  <a:gd name="T20" fmla="*/ 1518854 w 5102"/>
                  <a:gd name="T21" fmla="*/ 396609 h 4830"/>
                  <a:gd name="T22" fmla="*/ 1518854 w 5102"/>
                  <a:gd name="T23" fmla="*/ 396609 h 4830"/>
                  <a:gd name="T24" fmla="*/ 918008 w 5102"/>
                  <a:gd name="T25" fmla="*/ 64782 h 4830"/>
                  <a:gd name="T26" fmla="*/ 918008 w 5102"/>
                  <a:gd name="T27" fmla="*/ 1737952 h 4830"/>
                  <a:gd name="T28" fmla="*/ 918008 w 5102"/>
                  <a:gd name="T29" fmla="*/ 1737952 h 4830"/>
                  <a:gd name="T30" fmla="*/ 0 w 5102"/>
                  <a:gd name="T31" fmla="*/ 1044787 h 4830"/>
                  <a:gd name="T32" fmla="*/ 0 w 5102"/>
                  <a:gd name="T33" fmla="*/ 1044787 h 4830"/>
                  <a:gd name="T34" fmla="*/ 918008 w 5102"/>
                  <a:gd name="T35" fmla="*/ 0 h 4830"/>
                  <a:gd name="T36" fmla="*/ 918008 w 5102"/>
                  <a:gd name="T37" fmla="*/ 0 h 4830"/>
                  <a:gd name="T38" fmla="*/ 1569615 w 5102"/>
                  <a:gd name="T39" fmla="*/ 355940 h 4830"/>
                  <a:gd name="T40" fmla="*/ 1569615 w 5102"/>
                  <a:gd name="T41" fmla="*/ 355940 h 4830"/>
                  <a:gd name="T42" fmla="*/ 1836377 w 5102"/>
                  <a:gd name="T43" fmla="*/ 1044787 h 4830"/>
                  <a:gd name="T44" fmla="*/ 1836377 w 5102"/>
                  <a:gd name="T45" fmla="*/ 1044787 h 4830"/>
                  <a:gd name="T46" fmla="*/ 918008 w 5102"/>
                  <a:gd name="T47" fmla="*/ 1737952 h 48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102" h="4830">
                    <a:moveTo>
                      <a:pt x="2550" y="180"/>
                    </a:moveTo>
                    <a:lnTo>
                      <a:pt x="2550" y="180"/>
                    </a:lnTo>
                    <a:cubicBezTo>
                      <a:pt x="1952" y="180"/>
                      <a:pt x="1360" y="507"/>
                      <a:pt x="881" y="1102"/>
                    </a:cubicBezTo>
                    <a:cubicBezTo>
                      <a:pt x="449" y="1638"/>
                      <a:pt x="180" y="2329"/>
                      <a:pt x="180" y="2903"/>
                    </a:cubicBezTo>
                    <a:cubicBezTo>
                      <a:pt x="180" y="3963"/>
                      <a:pt x="1111" y="4648"/>
                      <a:pt x="2550" y="4648"/>
                    </a:cubicBezTo>
                    <a:cubicBezTo>
                      <a:pt x="3989" y="4648"/>
                      <a:pt x="4920" y="3963"/>
                      <a:pt x="4920" y="2903"/>
                    </a:cubicBezTo>
                    <a:cubicBezTo>
                      <a:pt x="4920" y="2329"/>
                      <a:pt x="4651" y="1638"/>
                      <a:pt x="4219" y="1102"/>
                    </a:cubicBezTo>
                    <a:cubicBezTo>
                      <a:pt x="3741" y="507"/>
                      <a:pt x="3149" y="180"/>
                      <a:pt x="2550" y="180"/>
                    </a:cubicBezTo>
                    <a:close/>
                    <a:moveTo>
                      <a:pt x="2550" y="4829"/>
                    </a:moveTo>
                    <a:lnTo>
                      <a:pt x="2550" y="4829"/>
                    </a:lnTo>
                    <a:cubicBezTo>
                      <a:pt x="1001" y="4829"/>
                      <a:pt x="0" y="4072"/>
                      <a:pt x="0" y="2903"/>
                    </a:cubicBezTo>
                    <a:cubicBezTo>
                      <a:pt x="0" y="1596"/>
                      <a:pt x="1176" y="0"/>
                      <a:pt x="2550" y="0"/>
                    </a:cubicBezTo>
                    <a:cubicBezTo>
                      <a:pt x="3204" y="0"/>
                      <a:pt x="3846" y="351"/>
                      <a:pt x="4360" y="989"/>
                    </a:cubicBezTo>
                    <a:cubicBezTo>
                      <a:pt x="4823" y="1564"/>
                      <a:pt x="5101" y="2280"/>
                      <a:pt x="5101" y="2903"/>
                    </a:cubicBezTo>
                    <a:cubicBezTo>
                      <a:pt x="5101" y="4072"/>
                      <a:pt x="4099" y="4829"/>
                      <a:pt x="2550" y="48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2" name="Freeform 32">
                <a:extLst>
                  <a:ext uri="{FF2B5EF4-FFF2-40B4-BE49-F238E27FC236}">
                    <a16:creationId xmlns:a16="http://schemas.microsoft.com/office/drawing/2014/main" id="{D196D6D9-1829-CD41-A0F7-A476ED5D71D7}"/>
                  </a:ext>
                </a:extLst>
              </p:cNvPr>
              <p:cNvSpPr>
                <a:spLocks noChangeArrowheads="1"/>
              </p:cNvSpPr>
              <p:nvPr/>
            </p:nvSpPr>
            <p:spPr bwMode="auto">
              <a:xfrm>
                <a:off x="3843338" y="4121150"/>
                <a:ext cx="769937" cy="534988"/>
              </a:xfrm>
              <a:custGeom>
                <a:avLst/>
                <a:gdLst>
                  <a:gd name="T0" fmla="*/ 80705 w 2137"/>
                  <a:gd name="T1" fmla="*/ 65076 h 1488"/>
                  <a:gd name="T2" fmla="*/ 381546 w 2137"/>
                  <a:gd name="T3" fmla="*/ 466676 h 1488"/>
                  <a:gd name="T4" fmla="*/ 381546 w 2137"/>
                  <a:gd name="T5" fmla="*/ 466676 h 1488"/>
                  <a:gd name="T6" fmla="*/ 384788 w 2137"/>
                  <a:gd name="T7" fmla="*/ 469553 h 1488"/>
                  <a:gd name="T8" fmla="*/ 384788 w 2137"/>
                  <a:gd name="T9" fmla="*/ 469553 h 1488"/>
                  <a:gd name="T10" fmla="*/ 388031 w 2137"/>
                  <a:gd name="T11" fmla="*/ 466676 h 1488"/>
                  <a:gd name="T12" fmla="*/ 688872 w 2137"/>
                  <a:gd name="T13" fmla="*/ 65076 h 1488"/>
                  <a:gd name="T14" fmla="*/ 80705 w 2137"/>
                  <a:gd name="T15" fmla="*/ 65076 h 1488"/>
                  <a:gd name="T16" fmla="*/ 384788 w 2137"/>
                  <a:gd name="T17" fmla="*/ 534628 h 1488"/>
                  <a:gd name="T18" fmla="*/ 384788 w 2137"/>
                  <a:gd name="T19" fmla="*/ 534628 h 1488"/>
                  <a:gd name="T20" fmla="*/ 329664 w 2137"/>
                  <a:gd name="T21" fmla="*/ 505506 h 1488"/>
                  <a:gd name="T22" fmla="*/ 19095 w 2137"/>
                  <a:gd name="T23" fmla="*/ 90962 h 1488"/>
                  <a:gd name="T24" fmla="*/ 19095 w 2137"/>
                  <a:gd name="T25" fmla="*/ 90962 h 1488"/>
                  <a:gd name="T26" fmla="*/ 9728 w 2137"/>
                  <a:gd name="T27" fmla="*/ 29482 h 1488"/>
                  <a:gd name="T28" fmla="*/ 9728 w 2137"/>
                  <a:gd name="T29" fmla="*/ 29482 h 1488"/>
                  <a:gd name="T30" fmla="*/ 64852 w 2137"/>
                  <a:gd name="T31" fmla="*/ 0 h 1488"/>
                  <a:gd name="T32" fmla="*/ 705085 w 2137"/>
                  <a:gd name="T33" fmla="*/ 0 h 1488"/>
                  <a:gd name="T34" fmla="*/ 705085 w 2137"/>
                  <a:gd name="T35" fmla="*/ 0 h 1488"/>
                  <a:gd name="T36" fmla="*/ 760209 w 2137"/>
                  <a:gd name="T37" fmla="*/ 29482 h 1488"/>
                  <a:gd name="T38" fmla="*/ 760209 w 2137"/>
                  <a:gd name="T39" fmla="*/ 29482 h 1488"/>
                  <a:gd name="T40" fmla="*/ 750842 w 2137"/>
                  <a:gd name="T41" fmla="*/ 90962 h 1488"/>
                  <a:gd name="T42" fmla="*/ 440273 w 2137"/>
                  <a:gd name="T43" fmla="*/ 505506 h 1488"/>
                  <a:gd name="T44" fmla="*/ 440273 w 2137"/>
                  <a:gd name="T45" fmla="*/ 505506 h 1488"/>
                  <a:gd name="T46" fmla="*/ 384788 w 2137"/>
                  <a:gd name="T47" fmla="*/ 534628 h 1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37" h="1488">
                    <a:moveTo>
                      <a:pt x="224" y="181"/>
                    </a:moveTo>
                    <a:lnTo>
                      <a:pt x="1059" y="1298"/>
                    </a:lnTo>
                    <a:cubicBezTo>
                      <a:pt x="1063" y="1303"/>
                      <a:pt x="1067" y="1305"/>
                      <a:pt x="1068" y="1306"/>
                    </a:cubicBezTo>
                    <a:cubicBezTo>
                      <a:pt x="1070" y="1305"/>
                      <a:pt x="1073" y="1303"/>
                      <a:pt x="1077" y="1298"/>
                    </a:cubicBezTo>
                    <a:lnTo>
                      <a:pt x="1912" y="181"/>
                    </a:lnTo>
                    <a:lnTo>
                      <a:pt x="224" y="181"/>
                    </a:lnTo>
                    <a:close/>
                    <a:moveTo>
                      <a:pt x="1068" y="1487"/>
                    </a:moveTo>
                    <a:lnTo>
                      <a:pt x="1068" y="1487"/>
                    </a:lnTo>
                    <a:cubicBezTo>
                      <a:pt x="1009" y="1487"/>
                      <a:pt x="953" y="1457"/>
                      <a:pt x="915" y="1406"/>
                    </a:cubicBezTo>
                    <a:lnTo>
                      <a:pt x="53" y="253"/>
                    </a:lnTo>
                    <a:cubicBezTo>
                      <a:pt x="10" y="197"/>
                      <a:pt x="0" y="134"/>
                      <a:pt x="27" y="82"/>
                    </a:cubicBezTo>
                    <a:cubicBezTo>
                      <a:pt x="53" y="30"/>
                      <a:pt x="108" y="0"/>
                      <a:pt x="180" y="0"/>
                    </a:cubicBezTo>
                    <a:lnTo>
                      <a:pt x="1957" y="0"/>
                    </a:lnTo>
                    <a:cubicBezTo>
                      <a:pt x="2028" y="0"/>
                      <a:pt x="2084" y="30"/>
                      <a:pt x="2110" y="82"/>
                    </a:cubicBezTo>
                    <a:cubicBezTo>
                      <a:pt x="2136" y="134"/>
                      <a:pt x="2126" y="197"/>
                      <a:pt x="2084" y="253"/>
                    </a:cubicBezTo>
                    <a:lnTo>
                      <a:pt x="1222" y="1406"/>
                    </a:lnTo>
                    <a:cubicBezTo>
                      <a:pt x="1183" y="1457"/>
                      <a:pt x="1128" y="1487"/>
                      <a:pt x="1068" y="14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3" name="Freeform 33">
                <a:extLst>
                  <a:ext uri="{FF2B5EF4-FFF2-40B4-BE49-F238E27FC236}">
                    <a16:creationId xmlns:a16="http://schemas.microsoft.com/office/drawing/2014/main" id="{15064EFF-D80B-FB45-93A3-7A279039401E}"/>
                  </a:ext>
                </a:extLst>
              </p:cNvPr>
              <p:cNvSpPr>
                <a:spLocks noChangeArrowheads="1"/>
              </p:cNvSpPr>
              <p:nvPr/>
            </p:nvSpPr>
            <p:spPr bwMode="auto">
              <a:xfrm>
                <a:off x="4024313" y="4597400"/>
                <a:ext cx="407987" cy="222250"/>
              </a:xfrm>
              <a:custGeom>
                <a:avLst/>
                <a:gdLst>
                  <a:gd name="T0" fmla="*/ 111007 w 1132"/>
                  <a:gd name="T1" fmla="*/ 64987 h 619"/>
                  <a:gd name="T2" fmla="*/ 111007 w 1132"/>
                  <a:gd name="T3" fmla="*/ 64987 h 619"/>
                  <a:gd name="T4" fmla="*/ 64874 w 1132"/>
                  <a:gd name="T5" fmla="*/ 110945 h 619"/>
                  <a:gd name="T6" fmla="*/ 64874 w 1132"/>
                  <a:gd name="T7" fmla="*/ 110945 h 619"/>
                  <a:gd name="T8" fmla="*/ 111007 w 1132"/>
                  <a:gd name="T9" fmla="*/ 157263 h 619"/>
                  <a:gd name="T10" fmla="*/ 296259 w 1132"/>
                  <a:gd name="T11" fmla="*/ 157263 h 619"/>
                  <a:gd name="T12" fmla="*/ 296259 w 1132"/>
                  <a:gd name="T13" fmla="*/ 157263 h 619"/>
                  <a:gd name="T14" fmla="*/ 342392 w 1132"/>
                  <a:gd name="T15" fmla="*/ 110945 h 619"/>
                  <a:gd name="T16" fmla="*/ 342392 w 1132"/>
                  <a:gd name="T17" fmla="*/ 110945 h 619"/>
                  <a:gd name="T18" fmla="*/ 296259 w 1132"/>
                  <a:gd name="T19" fmla="*/ 64987 h 619"/>
                  <a:gd name="T20" fmla="*/ 111007 w 1132"/>
                  <a:gd name="T21" fmla="*/ 64987 h 619"/>
                  <a:gd name="T22" fmla="*/ 296259 w 1132"/>
                  <a:gd name="T23" fmla="*/ 221891 h 619"/>
                  <a:gd name="T24" fmla="*/ 111007 w 1132"/>
                  <a:gd name="T25" fmla="*/ 221891 h 619"/>
                  <a:gd name="T26" fmla="*/ 111007 w 1132"/>
                  <a:gd name="T27" fmla="*/ 221891 h 619"/>
                  <a:gd name="T28" fmla="*/ 0 w 1132"/>
                  <a:gd name="T29" fmla="*/ 110945 h 619"/>
                  <a:gd name="T30" fmla="*/ 0 w 1132"/>
                  <a:gd name="T31" fmla="*/ 110945 h 619"/>
                  <a:gd name="T32" fmla="*/ 111007 w 1132"/>
                  <a:gd name="T33" fmla="*/ 0 h 619"/>
                  <a:gd name="T34" fmla="*/ 296259 w 1132"/>
                  <a:gd name="T35" fmla="*/ 0 h 619"/>
                  <a:gd name="T36" fmla="*/ 296259 w 1132"/>
                  <a:gd name="T37" fmla="*/ 0 h 619"/>
                  <a:gd name="T38" fmla="*/ 407627 w 1132"/>
                  <a:gd name="T39" fmla="*/ 110945 h 619"/>
                  <a:gd name="T40" fmla="*/ 407627 w 1132"/>
                  <a:gd name="T41" fmla="*/ 110945 h 619"/>
                  <a:gd name="T42" fmla="*/ 296259 w 1132"/>
                  <a:gd name="T43" fmla="*/ 221891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2" h="619">
                    <a:moveTo>
                      <a:pt x="308" y="181"/>
                    </a:moveTo>
                    <a:lnTo>
                      <a:pt x="308" y="181"/>
                    </a:lnTo>
                    <a:cubicBezTo>
                      <a:pt x="237" y="181"/>
                      <a:pt x="180" y="239"/>
                      <a:pt x="180" y="309"/>
                    </a:cubicBezTo>
                    <a:cubicBezTo>
                      <a:pt x="180" y="380"/>
                      <a:pt x="237" y="438"/>
                      <a:pt x="308" y="438"/>
                    </a:cubicBezTo>
                    <a:lnTo>
                      <a:pt x="822" y="438"/>
                    </a:lnTo>
                    <a:cubicBezTo>
                      <a:pt x="893" y="438"/>
                      <a:pt x="950" y="380"/>
                      <a:pt x="950" y="309"/>
                    </a:cubicBezTo>
                    <a:cubicBezTo>
                      <a:pt x="950" y="239"/>
                      <a:pt x="893" y="181"/>
                      <a:pt x="822" y="181"/>
                    </a:cubicBezTo>
                    <a:lnTo>
                      <a:pt x="308" y="181"/>
                    </a:lnTo>
                    <a:close/>
                    <a:moveTo>
                      <a:pt x="822" y="618"/>
                    </a:moveTo>
                    <a:lnTo>
                      <a:pt x="308" y="618"/>
                    </a:lnTo>
                    <a:cubicBezTo>
                      <a:pt x="138" y="618"/>
                      <a:pt x="0" y="480"/>
                      <a:pt x="0" y="309"/>
                    </a:cubicBezTo>
                    <a:cubicBezTo>
                      <a:pt x="0" y="139"/>
                      <a:pt x="138" y="0"/>
                      <a:pt x="308" y="0"/>
                    </a:cubicBezTo>
                    <a:lnTo>
                      <a:pt x="822" y="0"/>
                    </a:lnTo>
                    <a:cubicBezTo>
                      <a:pt x="993" y="0"/>
                      <a:pt x="1131" y="139"/>
                      <a:pt x="1131" y="309"/>
                    </a:cubicBezTo>
                    <a:cubicBezTo>
                      <a:pt x="1131" y="480"/>
                      <a:pt x="993" y="618"/>
                      <a:pt x="822" y="6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53" name="Group 9">
              <a:extLst>
                <a:ext uri="{FF2B5EF4-FFF2-40B4-BE49-F238E27FC236}">
                  <a16:creationId xmlns:a16="http://schemas.microsoft.com/office/drawing/2014/main" id="{EAF39579-2FE6-E740-A970-6AA8669C32E7}"/>
                </a:ext>
              </a:extLst>
            </p:cNvPr>
            <p:cNvGrpSpPr>
              <a:grpSpLocks/>
            </p:cNvGrpSpPr>
            <p:nvPr/>
          </p:nvGrpSpPr>
          <p:grpSpPr bwMode="auto">
            <a:xfrm>
              <a:off x="4356092" y="808244"/>
              <a:ext cx="1245270" cy="711734"/>
              <a:chOff x="5507038" y="1647825"/>
              <a:chExt cx="1863725" cy="1065213"/>
            </a:xfrm>
            <a:solidFill>
              <a:schemeClr val="accent4">
                <a:lumMod val="75000"/>
              </a:schemeClr>
            </a:solidFill>
          </p:grpSpPr>
          <p:sp>
            <p:nvSpPr>
              <p:cNvPr id="88" name="Freeform 34">
                <a:extLst>
                  <a:ext uri="{FF2B5EF4-FFF2-40B4-BE49-F238E27FC236}">
                    <a16:creationId xmlns:a16="http://schemas.microsoft.com/office/drawing/2014/main" id="{422DE28D-F870-8546-B323-E721C7EAB587}"/>
                  </a:ext>
                </a:extLst>
              </p:cNvPr>
              <p:cNvSpPr>
                <a:spLocks noChangeArrowheads="1"/>
              </p:cNvSpPr>
              <p:nvPr/>
            </p:nvSpPr>
            <p:spPr bwMode="auto">
              <a:xfrm>
                <a:off x="7092950" y="1647825"/>
                <a:ext cx="277813" cy="246063"/>
              </a:xfrm>
              <a:custGeom>
                <a:avLst/>
                <a:gdLst>
                  <a:gd name="T0" fmla="*/ 15474 w 772"/>
                  <a:gd name="T1" fmla="*/ 110764 h 682"/>
                  <a:gd name="T2" fmla="*/ 15474 w 772"/>
                  <a:gd name="T3" fmla="*/ 110764 h 682"/>
                  <a:gd name="T4" fmla="*/ 17273 w 772"/>
                  <a:gd name="T5" fmla="*/ 139989 h 682"/>
                  <a:gd name="T6" fmla="*/ 250823 w 772"/>
                  <a:gd name="T7" fmla="*/ 238486 h 682"/>
                  <a:gd name="T8" fmla="*/ 250823 w 772"/>
                  <a:gd name="T9" fmla="*/ 238486 h 682"/>
                  <a:gd name="T10" fmla="*/ 272775 w 772"/>
                  <a:gd name="T11" fmla="*/ 219725 h 682"/>
                  <a:gd name="T12" fmla="*/ 224554 w 772"/>
                  <a:gd name="T13" fmla="*/ 24173 h 682"/>
                  <a:gd name="T14" fmla="*/ 224554 w 772"/>
                  <a:gd name="T15" fmla="*/ 24173 h 682"/>
                  <a:gd name="T16" fmla="*/ 188927 w 772"/>
                  <a:gd name="T17" fmla="*/ 9020 h 682"/>
                  <a:gd name="T18" fmla="*/ 15474 w 772"/>
                  <a:gd name="T19" fmla="*/ 110764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2" h="682">
                    <a:moveTo>
                      <a:pt x="43" y="307"/>
                    </a:moveTo>
                    <a:lnTo>
                      <a:pt x="43" y="307"/>
                    </a:lnTo>
                    <a:cubicBezTo>
                      <a:pt x="0" y="332"/>
                      <a:pt x="2" y="368"/>
                      <a:pt x="48" y="388"/>
                    </a:cubicBezTo>
                    <a:lnTo>
                      <a:pt x="697" y="661"/>
                    </a:lnTo>
                    <a:cubicBezTo>
                      <a:pt x="743" y="681"/>
                      <a:pt x="771" y="657"/>
                      <a:pt x="758" y="609"/>
                    </a:cubicBezTo>
                    <a:lnTo>
                      <a:pt x="624" y="67"/>
                    </a:lnTo>
                    <a:cubicBezTo>
                      <a:pt x="612" y="19"/>
                      <a:pt x="567" y="0"/>
                      <a:pt x="525" y="25"/>
                    </a:cubicBezTo>
                    <a:lnTo>
                      <a:pt x="43" y="3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9" name="Freeform 35">
                <a:extLst>
                  <a:ext uri="{FF2B5EF4-FFF2-40B4-BE49-F238E27FC236}">
                    <a16:creationId xmlns:a16="http://schemas.microsoft.com/office/drawing/2014/main" id="{3AE47470-019D-694A-A9CA-2E2A402FDF8F}"/>
                  </a:ext>
                </a:extLst>
              </p:cNvPr>
              <p:cNvSpPr>
                <a:spLocks noChangeArrowheads="1"/>
              </p:cNvSpPr>
              <p:nvPr/>
            </p:nvSpPr>
            <p:spPr bwMode="auto">
              <a:xfrm>
                <a:off x="5507038" y="1752600"/>
                <a:ext cx="1771650" cy="960438"/>
              </a:xfrm>
              <a:custGeom>
                <a:avLst/>
                <a:gdLst>
                  <a:gd name="T0" fmla="*/ 37067 w 4923"/>
                  <a:gd name="T1" fmla="*/ 960078 h 2666"/>
                  <a:gd name="T2" fmla="*/ 37067 w 4923"/>
                  <a:gd name="T3" fmla="*/ 960078 h 2666"/>
                  <a:gd name="T4" fmla="*/ 20873 w 4923"/>
                  <a:gd name="T5" fmla="*/ 955755 h 2666"/>
                  <a:gd name="T6" fmla="*/ 20873 w 4923"/>
                  <a:gd name="T7" fmla="*/ 955755 h 2666"/>
                  <a:gd name="T8" fmla="*/ 8637 w 4923"/>
                  <a:gd name="T9" fmla="*/ 911443 h 2666"/>
                  <a:gd name="T10" fmla="*/ 393340 w 4923"/>
                  <a:gd name="T11" fmla="*/ 235967 h 2666"/>
                  <a:gd name="T12" fmla="*/ 393340 w 4923"/>
                  <a:gd name="T13" fmla="*/ 235967 h 2666"/>
                  <a:gd name="T14" fmla="*/ 445522 w 4923"/>
                  <a:gd name="T15" fmla="*/ 201742 h 2666"/>
                  <a:gd name="T16" fmla="*/ 445522 w 4923"/>
                  <a:gd name="T17" fmla="*/ 201742 h 2666"/>
                  <a:gd name="T18" fmla="*/ 499143 w 4923"/>
                  <a:gd name="T19" fmla="*/ 233805 h 2666"/>
                  <a:gd name="T20" fmla="*/ 747814 w 4923"/>
                  <a:gd name="T21" fmla="*/ 631526 h 2666"/>
                  <a:gd name="T22" fmla="*/ 987129 w 4923"/>
                  <a:gd name="T23" fmla="*/ 284241 h 2666"/>
                  <a:gd name="T24" fmla="*/ 987129 w 4923"/>
                  <a:gd name="T25" fmla="*/ 284241 h 2666"/>
                  <a:gd name="T26" fmla="*/ 1040390 w 4923"/>
                  <a:gd name="T27" fmla="*/ 253979 h 2666"/>
                  <a:gd name="T28" fmla="*/ 1040390 w 4923"/>
                  <a:gd name="T29" fmla="*/ 253979 h 2666"/>
                  <a:gd name="T30" fmla="*/ 1041830 w 4923"/>
                  <a:gd name="T31" fmla="*/ 253979 h 2666"/>
                  <a:gd name="T32" fmla="*/ 1041830 w 4923"/>
                  <a:gd name="T33" fmla="*/ 253979 h 2666"/>
                  <a:gd name="T34" fmla="*/ 1095091 w 4923"/>
                  <a:gd name="T35" fmla="*/ 286402 h 2666"/>
                  <a:gd name="T36" fmla="*/ 1373991 w 4923"/>
                  <a:gd name="T37" fmla="*/ 730956 h 2666"/>
                  <a:gd name="T38" fmla="*/ 1704714 w 4923"/>
                  <a:gd name="T39" fmla="*/ 23056 h 2666"/>
                  <a:gd name="T40" fmla="*/ 1704714 w 4923"/>
                  <a:gd name="T41" fmla="*/ 23056 h 2666"/>
                  <a:gd name="T42" fmla="*/ 1747898 w 4923"/>
                  <a:gd name="T43" fmla="*/ 7565 h 2666"/>
                  <a:gd name="T44" fmla="*/ 1747898 w 4923"/>
                  <a:gd name="T45" fmla="*/ 7565 h 2666"/>
                  <a:gd name="T46" fmla="*/ 1763733 w 4923"/>
                  <a:gd name="T47" fmla="*/ 50796 h 2666"/>
                  <a:gd name="T48" fmla="*/ 1428332 w 4923"/>
                  <a:gd name="T49" fmla="*/ 768422 h 2666"/>
                  <a:gd name="T50" fmla="*/ 1428332 w 4923"/>
                  <a:gd name="T51" fmla="*/ 768422 h 2666"/>
                  <a:gd name="T52" fmla="*/ 1378670 w 4923"/>
                  <a:gd name="T53" fmla="*/ 806249 h 2666"/>
                  <a:gd name="T54" fmla="*/ 1378670 w 4923"/>
                  <a:gd name="T55" fmla="*/ 806249 h 2666"/>
                  <a:gd name="T56" fmla="*/ 1324329 w 4923"/>
                  <a:gd name="T57" fmla="*/ 774907 h 2666"/>
                  <a:gd name="T58" fmla="*/ 1040390 w 4923"/>
                  <a:gd name="T59" fmla="*/ 321707 h 2666"/>
                  <a:gd name="T60" fmla="*/ 801075 w 4923"/>
                  <a:gd name="T61" fmla="*/ 668992 h 2666"/>
                  <a:gd name="T62" fmla="*/ 801075 w 4923"/>
                  <a:gd name="T63" fmla="*/ 668992 h 2666"/>
                  <a:gd name="T64" fmla="*/ 746015 w 4923"/>
                  <a:gd name="T65" fmla="*/ 698893 h 2666"/>
                  <a:gd name="T66" fmla="*/ 746015 w 4923"/>
                  <a:gd name="T67" fmla="*/ 698893 h 2666"/>
                  <a:gd name="T68" fmla="*/ 692754 w 4923"/>
                  <a:gd name="T69" fmla="*/ 666470 h 2666"/>
                  <a:gd name="T70" fmla="*/ 446961 w 4923"/>
                  <a:gd name="T71" fmla="*/ 273073 h 2666"/>
                  <a:gd name="T72" fmla="*/ 65497 w 4923"/>
                  <a:gd name="T73" fmla="*/ 943506 h 2666"/>
                  <a:gd name="T74" fmla="*/ 65497 w 4923"/>
                  <a:gd name="T75" fmla="*/ 943506 h 2666"/>
                  <a:gd name="T76" fmla="*/ 37067 w 4923"/>
                  <a:gd name="T77" fmla="*/ 960078 h 26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23" h="2666">
                    <a:moveTo>
                      <a:pt x="103" y="2665"/>
                    </a:moveTo>
                    <a:lnTo>
                      <a:pt x="103" y="2665"/>
                    </a:lnTo>
                    <a:cubicBezTo>
                      <a:pt x="88" y="2665"/>
                      <a:pt x="73" y="2661"/>
                      <a:pt x="58" y="2653"/>
                    </a:cubicBezTo>
                    <a:cubicBezTo>
                      <a:pt x="15" y="2628"/>
                      <a:pt x="0" y="2573"/>
                      <a:pt x="24" y="2530"/>
                    </a:cubicBezTo>
                    <a:lnTo>
                      <a:pt x="1093" y="655"/>
                    </a:lnTo>
                    <a:cubicBezTo>
                      <a:pt x="1127" y="596"/>
                      <a:pt x="1179" y="561"/>
                      <a:pt x="1238" y="560"/>
                    </a:cubicBezTo>
                    <a:cubicBezTo>
                      <a:pt x="1297" y="560"/>
                      <a:pt x="1351" y="591"/>
                      <a:pt x="1387" y="649"/>
                    </a:cubicBezTo>
                    <a:lnTo>
                      <a:pt x="2078" y="1753"/>
                    </a:lnTo>
                    <a:lnTo>
                      <a:pt x="2743" y="789"/>
                    </a:lnTo>
                    <a:cubicBezTo>
                      <a:pt x="2780" y="735"/>
                      <a:pt x="2834" y="705"/>
                      <a:pt x="2891" y="705"/>
                    </a:cubicBezTo>
                    <a:cubicBezTo>
                      <a:pt x="2893" y="705"/>
                      <a:pt x="2894" y="705"/>
                      <a:pt x="2895" y="705"/>
                    </a:cubicBezTo>
                    <a:cubicBezTo>
                      <a:pt x="2954" y="706"/>
                      <a:pt x="3008" y="739"/>
                      <a:pt x="3043" y="795"/>
                    </a:cubicBezTo>
                    <a:lnTo>
                      <a:pt x="3818" y="2029"/>
                    </a:lnTo>
                    <a:lnTo>
                      <a:pt x="4737" y="64"/>
                    </a:lnTo>
                    <a:cubicBezTo>
                      <a:pt x="4758" y="19"/>
                      <a:pt x="4812" y="0"/>
                      <a:pt x="4857" y="21"/>
                    </a:cubicBezTo>
                    <a:cubicBezTo>
                      <a:pt x="4903" y="42"/>
                      <a:pt x="4922" y="95"/>
                      <a:pt x="4901" y="141"/>
                    </a:cubicBezTo>
                    <a:lnTo>
                      <a:pt x="3969" y="2133"/>
                    </a:lnTo>
                    <a:cubicBezTo>
                      <a:pt x="3939" y="2197"/>
                      <a:pt x="3889" y="2235"/>
                      <a:pt x="3831" y="2238"/>
                    </a:cubicBezTo>
                    <a:cubicBezTo>
                      <a:pt x="3771" y="2242"/>
                      <a:pt x="3717" y="2210"/>
                      <a:pt x="3680" y="2151"/>
                    </a:cubicBezTo>
                    <a:lnTo>
                      <a:pt x="2891" y="893"/>
                    </a:lnTo>
                    <a:lnTo>
                      <a:pt x="2226" y="1857"/>
                    </a:lnTo>
                    <a:cubicBezTo>
                      <a:pt x="2188" y="1912"/>
                      <a:pt x="2134" y="1942"/>
                      <a:pt x="2073" y="1940"/>
                    </a:cubicBezTo>
                    <a:cubicBezTo>
                      <a:pt x="2015" y="1939"/>
                      <a:pt x="1961" y="1906"/>
                      <a:pt x="1925" y="1850"/>
                    </a:cubicBezTo>
                    <a:lnTo>
                      <a:pt x="1242" y="758"/>
                    </a:lnTo>
                    <a:lnTo>
                      <a:pt x="182" y="2619"/>
                    </a:lnTo>
                    <a:cubicBezTo>
                      <a:pt x="165" y="2648"/>
                      <a:pt x="134" y="2665"/>
                      <a:pt x="103" y="26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54" name="Group 5">
              <a:extLst>
                <a:ext uri="{FF2B5EF4-FFF2-40B4-BE49-F238E27FC236}">
                  <a16:creationId xmlns:a16="http://schemas.microsoft.com/office/drawing/2014/main" id="{3B5E5472-40AA-394C-BB5A-EA485834D1F8}"/>
                </a:ext>
              </a:extLst>
            </p:cNvPr>
            <p:cNvGrpSpPr>
              <a:grpSpLocks/>
            </p:cNvGrpSpPr>
            <p:nvPr/>
          </p:nvGrpSpPr>
          <p:grpSpPr bwMode="auto">
            <a:xfrm>
              <a:off x="10332332" y="563343"/>
              <a:ext cx="1086163" cy="999185"/>
              <a:chOff x="4892675" y="3322638"/>
              <a:chExt cx="1625600" cy="1495425"/>
            </a:xfrm>
            <a:solidFill>
              <a:schemeClr val="accent1">
                <a:lumMod val="75000"/>
              </a:schemeClr>
            </a:solidFill>
          </p:grpSpPr>
          <p:sp>
            <p:nvSpPr>
              <p:cNvPr id="85" name="Freeform 2">
                <a:extLst>
                  <a:ext uri="{FF2B5EF4-FFF2-40B4-BE49-F238E27FC236}">
                    <a16:creationId xmlns:a16="http://schemas.microsoft.com/office/drawing/2014/main" id="{DC57AE63-EC10-AB46-A9F9-EEA83BC808C3}"/>
                  </a:ext>
                </a:extLst>
              </p:cNvPr>
              <p:cNvSpPr>
                <a:spLocks noChangeArrowheads="1"/>
              </p:cNvSpPr>
              <p:nvPr/>
            </p:nvSpPr>
            <p:spPr bwMode="auto">
              <a:xfrm>
                <a:off x="5665788" y="3751263"/>
                <a:ext cx="252412" cy="642937"/>
              </a:xfrm>
              <a:custGeom>
                <a:avLst/>
                <a:gdLst>
                  <a:gd name="T0" fmla="*/ 152311 w 701"/>
                  <a:gd name="T1" fmla="*/ 44229 h 1788"/>
                  <a:gd name="T2" fmla="*/ 152311 w 701"/>
                  <a:gd name="T3" fmla="*/ 44229 h 1788"/>
                  <a:gd name="T4" fmla="*/ 251332 w 701"/>
                  <a:gd name="T5" fmla="*/ 181950 h 1788"/>
                  <a:gd name="T6" fmla="*/ 251332 w 701"/>
                  <a:gd name="T7" fmla="*/ 197052 h 1788"/>
                  <a:gd name="T8" fmla="*/ 193000 w 701"/>
                  <a:gd name="T9" fmla="*/ 197052 h 1788"/>
                  <a:gd name="T10" fmla="*/ 193000 w 701"/>
                  <a:gd name="T11" fmla="*/ 177994 h 1788"/>
                  <a:gd name="T12" fmla="*/ 193000 w 701"/>
                  <a:gd name="T13" fmla="*/ 177994 h 1788"/>
                  <a:gd name="T14" fmla="*/ 128186 w 701"/>
                  <a:gd name="T15" fmla="*/ 97807 h 1788"/>
                  <a:gd name="T16" fmla="*/ 128186 w 701"/>
                  <a:gd name="T17" fmla="*/ 97807 h 1788"/>
                  <a:gd name="T18" fmla="*/ 64093 w 701"/>
                  <a:gd name="T19" fmla="*/ 177994 h 1788"/>
                  <a:gd name="T20" fmla="*/ 64093 w 701"/>
                  <a:gd name="T21" fmla="*/ 177994 h 1788"/>
                  <a:gd name="T22" fmla="*/ 252052 w 701"/>
                  <a:gd name="T23" fmla="*/ 461706 h 1788"/>
                  <a:gd name="T24" fmla="*/ 252052 w 701"/>
                  <a:gd name="T25" fmla="*/ 461706 h 1788"/>
                  <a:gd name="T26" fmla="*/ 152311 w 701"/>
                  <a:gd name="T27" fmla="*/ 600146 h 1788"/>
                  <a:gd name="T28" fmla="*/ 152311 w 701"/>
                  <a:gd name="T29" fmla="*/ 642577 h 1788"/>
                  <a:gd name="T30" fmla="*/ 100821 w 701"/>
                  <a:gd name="T31" fmla="*/ 642577 h 1788"/>
                  <a:gd name="T32" fmla="*/ 100821 w 701"/>
                  <a:gd name="T33" fmla="*/ 600146 h 1788"/>
                  <a:gd name="T34" fmla="*/ 100821 w 701"/>
                  <a:gd name="T35" fmla="*/ 600146 h 1788"/>
                  <a:gd name="T36" fmla="*/ 0 w 701"/>
                  <a:gd name="T37" fmla="*/ 461706 h 1788"/>
                  <a:gd name="T38" fmla="*/ 0 w 701"/>
                  <a:gd name="T39" fmla="*/ 427186 h 1788"/>
                  <a:gd name="T40" fmla="*/ 58332 w 701"/>
                  <a:gd name="T41" fmla="*/ 427186 h 1788"/>
                  <a:gd name="T42" fmla="*/ 58332 w 701"/>
                  <a:gd name="T43" fmla="*/ 465662 h 1788"/>
                  <a:gd name="T44" fmla="*/ 58332 w 701"/>
                  <a:gd name="T45" fmla="*/ 465662 h 1788"/>
                  <a:gd name="T46" fmla="*/ 124226 w 701"/>
                  <a:gd name="T47" fmla="*/ 545130 h 1788"/>
                  <a:gd name="T48" fmla="*/ 124226 w 701"/>
                  <a:gd name="T49" fmla="*/ 545130 h 1788"/>
                  <a:gd name="T50" fmla="*/ 189759 w 701"/>
                  <a:gd name="T51" fmla="*/ 465662 h 1788"/>
                  <a:gd name="T52" fmla="*/ 189759 w 701"/>
                  <a:gd name="T53" fmla="*/ 465662 h 1788"/>
                  <a:gd name="T54" fmla="*/ 2521 w 701"/>
                  <a:gd name="T55" fmla="*/ 181950 h 1788"/>
                  <a:gd name="T56" fmla="*/ 2521 w 701"/>
                  <a:gd name="T57" fmla="*/ 181950 h 1788"/>
                  <a:gd name="T58" fmla="*/ 100821 w 701"/>
                  <a:gd name="T59" fmla="*/ 44229 h 1788"/>
                  <a:gd name="T60" fmla="*/ 100821 w 701"/>
                  <a:gd name="T61" fmla="*/ 0 h 1788"/>
                  <a:gd name="T62" fmla="*/ 152311 w 701"/>
                  <a:gd name="T63" fmla="*/ 0 h 1788"/>
                  <a:gd name="T64" fmla="*/ 152311 w 701"/>
                  <a:gd name="T65" fmla="*/ 44229 h 17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1" h="1788">
                    <a:moveTo>
                      <a:pt x="423" y="123"/>
                    </a:moveTo>
                    <a:lnTo>
                      <a:pt x="423" y="123"/>
                    </a:lnTo>
                    <a:cubicBezTo>
                      <a:pt x="612" y="150"/>
                      <a:pt x="698" y="297"/>
                      <a:pt x="698" y="506"/>
                    </a:cubicBezTo>
                    <a:lnTo>
                      <a:pt x="698" y="548"/>
                    </a:lnTo>
                    <a:lnTo>
                      <a:pt x="536" y="548"/>
                    </a:lnTo>
                    <a:lnTo>
                      <a:pt x="536" y="495"/>
                    </a:lnTo>
                    <a:cubicBezTo>
                      <a:pt x="536" y="357"/>
                      <a:pt x="481" y="272"/>
                      <a:pt x="356" y="272"/>
                    </a:cubicBezTo>
                    <a:cubicBezTo>
                      <a:pt x="233" y="272"/>
                      <a:pt x="178" y="357"/>
                      <a:pt x="178" y="495"/>
                    </a:cubicBezTo>
                    <a:cubicBezTo>
                      <a:pt x="178" y="844"/>
                      <a:pt x="700" y="846"/>
                      <a:pt x="700" y="1284"/>
                    </a:cubicBezTo>
                    <a:cubicBezTo>
                      <a:pt x="700" y="1493"/>
                      <a:pt x="612" y="1642"/>
                      <a:pt x="423" y="1669"/>
                    </a:cubicBezTo>
                    <a:lnTo>
                      <a:pt x="423" y="1787"/>
                    </a:lnTo>
                    <a:lnTo>
                      <a:pt x="280" y="1787"/>
                    </a:lnTo>
                    <a:lnTo>
                      <a:pt x="280" y="1669"/>
                    </a:lnTo>
                    <a:cubicBezTo>
                      <a:pt x="87" y="1642"/>
                      <a:pt x="0" y="1496"/>
                      <a:pt x="0" y="1284"/>
                    </a:cubicBezTo>
                    <a:lnTo>
                      <a:pt x="0" y="1188"/>
                    </a:lnTo>
                    <a:lnTo>
                      <a:pt x="162" y="1188"/>
                    </a:lnTo>
                    <a:lnTo>
                      <a:pt x="162" y="1295"/>
                    </a:lnTo>
                    <a:cubicBezTo>
                      <a:pt x="162" y="1435"/>
                      <a:pt x="221" y="1516"/>
                      <a:pt x="345" y="1516"/>
                    </a:cubicBezTo>
                    <a:cubicBezTo>
                      <a:pt x="471" y="1516"/>
                      <a:pt x="527" y="1435"/>
                      <a:pt x="527" y="1295"/>
                    </a:cubicBezTo>
                    <a:cubicBezTo>
                      <a:pt x="527" y="948"/>
                      <a:pt x="7" y="944"/>
                      <a:pt x="7" y="506"/>
                    </a:cubicBezTo>
                    <a:cubicBezTo>
                      <a:pt x="7" y="292"/>
                      <a:pt x="94" y="152"/>
                      <a:pt x="280" y="123"/>
                    </a:cubicBezTo>
                    <a:lnTo>
                      <a:pt x="280" y="0"/>
                    </a:lnTo>
                    <a:lnTo>
                      <a:pt x="423" y="0"/>
                    </a:lnTo>
                    <a:lnTo>
                      <a:pt x="423"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6" name="Freeform 36">
                <a:extLst>
                  <a:ext uri="{FF2B5EF4-FFF2-40B4-BE49-F238E27FC236}">
                    <a16:creationId xmlns:a16="http://schemas.microsoft.com/office/drawing/2014/main" id="{15EF6360-E491-E046-AF76-433B007FAF58}"/>
                  </a:ext>
                </a:extLst>
              </p:cNvPr>
              <p:cNvSpPr>
                <a:spLocks noChangeArrowheads="1"/>
              </p:cNvSpPr>
              <p:nvPr/>
            </p:nvSpPr>
            <p:spPr bwMode="auto">
              <a:xfrm>
                <a:off x="5022850" y="3322638"/>
                <a:ext cx="1495425" cy="1495425"/>
              </a:xfrm>
              <a:custGeom>
                <a:avLst/>
                <a:gdLst>
                  <a:gd name="T0" fmla="*/ 747353 w 4154"/>
                  <a:gd name="T1" fmla="*/ 65175 h 4153"/>
                  <a:gd name="T2" fmla="*/ 747353 w 4154"/>
                  <a:gd name="T3" fmla="*/ 65175 h 4153"/>
                  <a:gd name="T4" fmla="*/ 65159 w 4154"/>
                  <a:gd name="T5" fmla="*/ 747172 h 4153"/>
                  <a:gd name="T6" fmla="*/ 65159 w 4154"/>
                  <a:gd name="T7" fmla="*/ 747172 h 4153"/>
                  <a:gd name="T8" fmla="*/ 747353 w 4154"/>
                  <a:gd name="T9" fmla="*/ 1429890 h 4153"/>
                  <a:gd name="T10" fmla="*/ 747353 w 4154"/>
                  <a:gd name="T11" fmla="*/ 1429890 h 4153"/>
                  <a:gd name="T12" fmla="*/ 1429906 w 4154"/>
                  <a:gd name="T13" fmla="*/ 747172 h 4153"/>
                  <a:gd name="T14" fmla="*/ 1429906 w 4154"/>
                  <a:gd name="T15" fmla="*/ 747172 h 4153"/>
                  <a:gd name="T16" fmla="*/ 747353 w 4154"/>
                  <a:gd name="T17" fmla="*/ 65175 h 4153"/>
                  <a:gd name="T18" fmla="*/ 747353 w 4154"/>
                  <a:gd name="T19" fmla="*/ 1495065 h 4153"/>
                  <a:gd name="T20" fmla="*/ 747353 w 4154"/>
                  <a:gd name="T21" fmla="*/ 1495065 h 4153"/>
                  <a:gd name="T22" fmla="*/ 0 w 4154"/>
                  <a:gd name="T23" fmla="*/ 747172 h 4153"/>
                  <a:gd name="T24" fmla="*/ 0 w 4154"/>
                  <a:gd name="T25" fmla="*/ 747172 h 4153"/>
                  <a:gd name="T26" fmla="*/ 747353 w 4154"/>
                  <a:gd name="T27" fmla="*/ 0 h 4153"/>
                  <a:gd name="T28" fmla="*/ 747353 w 4154"/>
                  <a:gd name="T29" fmla="*/ 0 h 4153"/>
                  <a:gd name="T30" fmla="*/ 1495065 w 4154"/>
                  <a:gd name="T31" fmla="*/ 747172 h 4153"/>
                  <a:gd name="T32" fmla="*/ 1495065 w 4154"/>
                  <a:gd name="T33" fmla="*/ 747172 h 4153"/>
                  <a:gd name="T34" fmla="*/ 747353 w 4154"/>
                  <a:gd name="T35" fmla="*/ 1495065 h 4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54" h="4153">
                    <a:moveTo>
                      <a:pt x="2076" y="181"/>
                    </a:moveTo>
                    <a:lnTo>
                      <a:pt x="2076" y="181"/>
                    </a:lnTo>
                    <a:cubicBezTo>
                      <a:pt x="1031" y="181"/>
                      <a:pt x="181" y="1032"/>
                      <a:pt x="181" y="2075"/>
                    </a:cubicBezTo>
                    <a:cubicBezTo>
                      <a:pt x="181" y="3121"/>
                      <a:pt x="1031" y="3971"/>
                      <a:pt x="2076" y="3971"/>
                    </a:cubicBezTo>
                    <a:cubicBezTo>
                      <a:pt x="3121" y="3971"/>
                      <a:pt x="3972" y="3121"/>
                      <a:pt x="3972" y="2075"/>
                    </a:cubicBezTo>
                    <a:cubicBezTo>
                      <a:pt x="3972" y="1032"/>
                      <a:pt x="3121" y="181"/>
                      <a:pt x="2076" y="181"/>
                    </a:cubicBezTo>
                    <a:close/>
                    <a:moveTo>
                      <a:pt x="2076" y="4152"/>
                    </a:moveTo>
                    <a:lnTo>
                      <a:pt x="2076" y="4152"/>
                    </a:lnTo>
                    <a:cubicBezTo>
                      <a:pt x="931" y="4152"/>
                      <a:pt x="0" y="3220"/>
                      <a:pt x="0" y="2075"/>
                    </a:cubicBezTo>
                    <a:cubicBezTo>
                      <a:pt x="0" y="932"/>
                      <a:pt x="931" y="0"/>
                      <a:pt x="2076" y="0"/>
                    </a:cubicBezTo>
                    <a:cubicBezTo>
                      <a:pt x="3221" y="0"/>
                      <a:pt x="4153" y="932"/>
                      <a:pt x="4153" y="2075"/>
                    </a:cubicBezTo>
                    <a:cubicBezTo>
                      <a:pt x="4153" y="3220"/>
                      <a:pt x="3221" y="4152"/>
                      <a:pt x="2076" y="41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7" name="Freeform 37">
                <a:extLst>
                  <a:ext uri="{FF2B5EF4-FFF2-40B4-BE49-F238E27FC236}">
                    <a16:creationId xmlns:a16="http://schemas.microsoft.com/office/drawing/2014/main" id="{622263E1-9C51-9645-878D-B701F9237EAA}"/>
                  </a:ext>
                </a:extLst>
              </p:cNvPr>
              <p:cNvSpPr>
                <a:spLocks noChangeArrowheads="1"/>
              </p:cNvSpPr>
              <p:nvPr/>
            </p:nvSpPr>
            <p:spPr bwMode="auto">
              <a:xfrm>
                <a:off x="4892675" y="3322638"/>
                <a:ext cx="909638" cy="1495425"/>
              </a:xfrm>
              <a:custGeom>
                <a:avLst/>
                <a:gdLst>
                  <a:gd name="T0" fmla="*/ 876534 w 2528"/>
                  <a:gd name="T1" fmla="*/ 1495065 h 4153"/>
                  <a:gd name="T2" fmla="*/ 746997 w 2528"/>
                  <a:gd name="T3" fmla="*/ 1495065 h 4153"/>
                  <a:gd name="T4" fmla="*/ 746997 w 2528"/>
                  <a:gd name="T5" fmla="*/ 1495065 h 4153"/>
                  <a:gd name="T6" fmla="*/ 0 w 2528"/>
                  <a:gd name="T7" fmla="*/ 747172 h 4153"/>
                  <a:gd name="T8" fmla="*/ 0 w 2528"/>
                  <a:gd name="T9" fmla="*/ 747172 h 4153"/>
                  <a:gd name="T10" fmla="*/ 746997 w 2528"/>
                  <a:gd name="T11" fmla="*/ 0 h 4153"/>
                  <a:gd name="T12" fmla="*/ 876534 w 2528"/>
                  <a:gd name="T13" fmla="*/ 0 h 4153"/>
                  <a:gd name="T14" fmla="*/ 876534 w 2528"/>
                  <a:gd name="T15" fmla="*/ 0 h 4153"/>
                  <a:gd name="T16" fmla="*/ 909278 w 2528"/>
                  <a:gd name="T17" fmla="*/ 32768 h 4153"/>
                  <a:gd name="T18" fmla="*/ 909278 w 2528"/>
                  <a:gd name="T19" fmla="*/ 32768 h 4153"/>
                  <a:gd name="T20" fmla="*/ 876534 w 2528"/>
                  <a:gd name="T21" fmla="*/ 65175 h 4153"/>
                  <a:gd name="T22" fmla="*/ 746997 w 2528"/>
                  <a:gd name="T23" fmla="*/ 65175 h 4153"/>
                  <a:gd name="T24" fmla="*/ 746997 w 2528"/>
                  <a:gd name="T25" fmla="*/ 65175 h 4153"/>
                  <a:gd name="T26" fmla="*/ 64769 w 2528"/>
                  <a:gd name="T27" fmla="*/ 747172 h 4153"/>
                  <a:gd name="T28" fmla="*/ 64769 w 2528"/>
                  <a:gd name="T29" fmla="*/ 747172 h 4153"/>
                  <a:gd name="T30" fmla="*/ 746997 w 2528"/>
                  <a:gd name="T31" fmla="*/ 1429890 h 4153"/>
                  <a:gd name="T32" fmla="*/ 876534 w 2528"/>
                  <a:gd name="T33" fmla="*/ 1429890 h 4153"/>
                  <a:gd name="T34" fmla="*/ 876534 w 2528"/>
                  <a:gd name="T35" fmla="*/ 1429890 h 4153"/>
                  <a:gd name="T36" fmla="*/ 909278 w 2528"/>
                  <a:gd name="T37" fmla="*/ 1462297 h 4153"/>
                  <a:gd name="T38" fmla="*/ 909278 w 2528"/>
                  <a:gd name="T39" fmla="*/ 1462297 h 4153"/>
                  <a:gd name="T40" fmla="*/ 876534 w 2528"/>
                  <a:gd name="T41" fmla="*/ 1495065 h 4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28" h="4153">
                    <a:moveTo>
                      <a:pt x="2436" y="4152"/>
                    </a:moveTo>
                    <a:lnTo>
                      <a:pt x="2076" y="4152"/>
                    </a:lnTo>
                    <a:cubicBezTo>
                      <a:pt x="930" y="4152"/>
                      <a:pt x="0" y="3221"/>
                      <a:pt x="0" y="2075"/>
                    </a:cubicBezTo>
                    <a:cubicBezTo>
                      <a:pt x="0" y="932"/>
                      <a:pt x="930" y="0"/>
                      <a:pt x="2076" y="0"/>
                    </a:cubicBezTo>
                    <a:lnTo>
                      <a:pt x="2436" y="0"/>
                    </a:lnTo>
                    <a:cubicBezTo>
                      <a:pt x="2486" y="0"/>
                      <a:pt x="2527" y="41"/>
                      <a:pt x="2527" y="91"/>
                    </a:cubicBezTo>
                    <a:cubicBezTo>
                      <a:pt x="2527" y="141"/>
                      <a:pt x="2486" y="181"/>
                      <a:pt x="2436" y="181"/>
                    </a:cubicBezTo>
                    <a:lnTo>
                      <a:pt x="2076" y="181"/>
                    </a:lnTo>
                    <a:cubicBezTo>
                      <a:pt x="1030" y="181"/>
                      <a:pt x="180" y="1032"/>
                      <a:pt x="180" y="2075"/>
                    </a:cubicBezTo>
                    <a:cubicBezTo>
                      <a:pt x="180" y="3121"/>
                      <a:pt x="1030" y="3971"/>
                      <a:pt x="2076" y="3971"/>
                    </a:cubicBezTo>
                    <a:lnTo>
                      <a:pt x="2436" y="3971"/>
                    </a:lnTo>
                    <a:cubicBezTo>
                      <a:pt x="2486" y="3971"/>
                      <a:pt x="2527" y="4011"/>
                      <a:pt x="2527" y="4061"/>
                    </a:cubicBezTo>
                    <a:cubicBezTo>
                      <a:pt x="2527" y="4111"/>
                      <a:pt x="2486" y="4152"/>
                      <a:pt x="2436" y="41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55" name="Group 11">
              <a:extLst>
                <a:ext uri="{FF2B5EF4-FFF2-40B4-BE49-F238E27FC236}">
                  <a16:creationId xmlns:a16="http://schemas.microsoft.com/office/drawing/2014/main" id="{426D111D-68A2-984D-A377-08ADAD4EAFB9}"/>
                </a:ext>
              </a:extLst>
            </p:cNvPr>
            <p:cNvGrpSpPr>
              <a:grpSpLocks/>
            </p:cNvGrpSpPr>
            <p:nvPr/>
          </p:nvGrpSpPr>
          <p:grpSpPr bwMode="auto">
            <a:xfrm>
              <a:off x="8726951" y="422846"/>
              <a:ext cx="1300426" cy="1221934"/>
              <a:chOff x="3332163" y="2060575"/>
              <a:chExt cx="1946275" cy="1828800"/>
            </a:xfrm>
            <a:solidFill>
              <a:schemeClr val="accent3">
                <a:lumMod val="75000"/>
              </a:schemeClr>
            </a:solidFill>
          </p:grpSpPr>
          <p:sp>
            <p:nvSpPr>
              <p:cNvPr id="78" name="Freeform 43">
                <a:extLst>
                  <a:ext uri="{FF2B5EF4-FFF2-40B4-BE49-F238E27FC236}">
                    <a16:creationId xmlns:a16="http://schemas.microsoft.com/office/drawing/2014/main" id="{9F7CF47D-2416-024E-81E9-27EE8E37E85F}"/>
                  </a:ext>
                </a:extLst>
              </p:cNvPr>
              <p:cNvSpPr>
                <a:spLocks noChangeArrowheads="1"/>
              </p:cNvSpPr>
              <p:nvPr/>
            </p:nvSpPr>
            <p:spPr bwMode="auto">
              <a:xfrm>
                <a:off x="4411663" y="2060575"/>
                <a:ext cx="273050" cy="481013"/>
              </a:xfrm>
              <a:custGeom>
                <a:avLst/>
                <a:gdLst>
                  <a:gd name="T0" fmla="*/ 65115 w 759"/>
                  <a:gd name="T1" fmla="*/ 415584 h 1338"/>
                  <a:gd name="T2" fmla="*/ 207935 w 759"/>
                  <a:gd name="T3" fmla="*/ 415584 h 1338"/>
                  <a:gd name="T4" fmla="*/ 207935 w 759"/>
                  <a:gd name="T5" fmla="*/ 68305 h 1338"/>
                  <a:gd name="T6" fmla="*/ 207935 w 759"/>
                  <a:gd name="T7" fmla="*/ 68305 h 1338"/>
                  <a:gd name="T8" fmla="*/ 65115 w 759"/>
                  <a:gd name="T9" fmla="*/ 240507 h 1338"/>
                  <a:gd name="T10" fmla="*/ 65115 w 759"/>
                  <a:gd name="T11" fmla="*/ 415584 h 1338"/>
                  <a:gd name="T12" fmla="*/ 240313 w 759"/>
                  <a:gd name="T13" fmla="*/ 480653 h 1338"/>
                  <a:gd name="T14" fmla="*/ 32377 w 759"/>
                  <a:gd name="T15" fmla="*/ 480653 h 1338"/>
                  <a:gd name="T16" fmla="*/ 32377 w 759"/>
                  <a:gd name="T17" fmla="*/ 480653 h 1338"/>
                  <a:gd name="T18" fmla="*/ 0 w 759"/>
                  <a:gd name="T19" fmla="*/ 448298 h 1338"/>
                  <a:gd name="T20" fmla="*/ 0 w 759"/>
                  <a:gd name="T21" fmla="*/ 240507 h 1338"/>
                  <a:gd name="T22" fmla="*/ 0 w 759"/>
                  <a:gd name="T23" fmla="*/ 240507 h 1338"/>
                  <a:gd name="T24" fmla="*/ 240313 w 759"/>
                  <a:gd name="T25" fmla="*/ 0 h 1338"/>
                  <a:gd name="T26" fmla="*/ 240313 w 759"/>
                  <a:gd name="T27" fmla="*/ 0 h 1338"/>
                  <a:gd name="T28" fmla="*/ 272690 w 759"/>
                  <a:gd name="T29" fmla="*/ 32715 h 1338"/>
                  <a:gd name="T30" fmla="*/ 272690 w 759"/>
                  <a:gd name="T31" fmla="*/ 448298 h 1338"/>
                  <a:gd name="T32" fmla="*/ 272690 w 759"/>
                  <a:gd name="T33" fmla="*/ 448298 h 1338"/>
                  <a:gd name="T34" fmla="*/ 240313 w 759"/>
                  <a:gd name="T35" fmla="*/ 480653 h 13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59" h="1338">
                    <a:moveTo>
                      <a:pt x="181" y="1156"/>
                    </a:moveTo>
                    <a:lnTo>
                      <a:pt x="578" y="1156"/>
                    </a:lnTo>
                    <a:lnTo>
                      <a:pt x="578" y="190"/>
                    </a:lnTo>
                    <a:cubicBezTo>
                      <a:pt x="352" y="232"/>
                      <a:pt x="181" y="431"/>
                      <a:pt x="181" y="669"/>
                    </a:cubicBezTo>
                    <a:lnTo>
                      <a:pt x="181" y="1156"/>
                    </a:lnTo>
                    <a:close/>
                    <a:moveTo>
                      <a:pt x="668" y="1337"/>
                    </a:moveTo>
                    <a:lnTo>
                      <a:pt x="90" y="1337"/>
                    </a:lnTo>
                    <a:cubicBezTo>
                      <a:pt x="40" y="1337"/>
                      <a:pt x="0" y="1297"/>
                      <a:pt x="0" y="1247"/>
                    </a:cubicBezTo>
                    <a:lnTo>
                      <a:pt x="0" y="669"/>
                    </a:lnTo>
                    <a:cubicBezTo>
                      <a:pt x="0" y="300"/>
                      <a:pt x="300" y="0"/>
                      <a:pt x="668" y="0"/>
                    </a:cubicBezTo>
                    <a:cubicBezTo>
                      <a:pt x="717" y="0"/>
                      <a:pt x="758" y="41"/>
                      <a:pt x="758" y="91"/>
                    </a:cubicBezTo>
                    <a:lnTo>
                      <a:pt x="758" y="1247"/>
                    </a:lnTo>
                    <a:cubicBezTo>
                      <a:pt x="758" y="1297"/>
                      <a:pt x="717" y="1337"/>
                      <a:pt x="668" y="13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9" name="Freeform 38">
                <a:extLst>
                  <a:ext uri="{FF2B5EF4-FFF2-40B4-BE49-F238E27FC236}">
                    <a16:creationId xmlns:a16="http://schemas.microsoft.com/office/drawing/2014/main" id="{FF914F86-0461-3640-999E-F69EA3B31D67}"/>
                  </a:ext>
                </a:extLst>
              </p:cNvPr>
              <p:cNvSpPr>
                <a:spLocks noChangeArrowheads="1"/>
              </p:cNvSpPr>
              <p:nvPr/>
            </p:nvSpPr>
            <p:spPr bwMode="auto">
              <a:xfrm>
                <a:off x="4991100" y="2716213"/>
                <a:ext cx="287338" cy="500062"/>
              </a:xfrm>
              <a:custGeom>
                <a:avLst/>
                <a:gdLst>
                  <a:gd name="T0" fmla="*/ 254530 w 797"/>
                  <a:gd name="T1" fmla="*/ 499702 h 1390"/>
                  <a:gd name="T2" fmla="*/ 32087 w 797"/>
                  <a:gd name="T3" fmla="*/ 499702 h 1390"/>
                  <a:gd name="T4" fmla="*/ 32087 w 797"/>
                  <a:gd name="T5" fmla="*/ 499702 h 1390"/>
                  <a:gd name="T6" fmla="*/ 0 w 797"/>
                  <a:gd name="T7" fmla="*/ 466964 h 1390"/>
                  <a:gd name="T8" fmla="*/ 0 w 797"/>
                  <a:gd name="T9" fmla="*/ 466964 h 1390"/>
                  <a:gd name="T10" fmla="*/ 32087 w 797"/>
                  <a:gd name="T11" fmla="*/ 434586 h 1390"/>
                  <a:gd name="T12" fmla="*/ 221723 w 797"/>
                  <a:gd name="T13" fmla="*/ 434586 h 1390"/>
                  <a:gd name="T14" fmla="*/ 221723 w 797"/>
                  <a:gd name="T15" fmla="*/ 64756 h 1390"/>
                  <a:gd name="T16" fmla="*/ 32087 w 797"/>
                  <a:gd name="T17" fmla="*/ 64756 h 1390"/>
                  <a:gd name="T18" fmla="*/ 32087 w 797"/>
                  <a:gd name="T19" fmla="*/ 64756 h 1390"/>
                  <a:gd name="T20" fmla="*/ 0 w 797"/>
                  <a:gd name="T21" fmla="*/ 32378 h 1390"/>
                  <a:gd name="T22" fmla="*/ 0 w 797"/>
                  <a:gd name="T23" fmla="*/ 32378 h 1390"/>
                  <a:gd name="T24" fmla="*/ 32087 w 797"/>
                  <a:gd name="T25" fmla="*/ 0 h 1390"/>
                  <a:gd name="T26" fmla="*/ 254530 w 797"/>
                  <a:gd name="T27" fmla="*/ 0 h 1390"/>
                  <a:gd name="T28" fmla="*/ 254530 w 797"/>
                  <a:gd name="T29" fmla="*/ 0 h 1390"/>
                  <a:gd name="T30" fmla="*/ 286977 w 797"/>
                  <a:gd name="T31" fmla="*/ 32378 h 1390"/>
                  <a:gd name="T32" fmla="*/ 286977 w 797"/>
                  <a:gd name="T33" fmla="*/ 466964 h 1390"/>
                  <a:gd name="T34" fmla="*/ 286977 w 797"/>
                  <a:gd name="T35" fmla="*/ 466964 h 1390"/>
                  <a:gd name="T36" fmla="*/ 254530 w 797"/>
                  <a:gd name="T37" fmla="*/ 499702 h 1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7" h="1390">
                    <a:moveTo>
                      <a:pt x="706" y="1389"/>
                    </a:moveTo>
                    <a:lnTo>
                      <a:pt x="89" y="1389"/>
                    </a:lnTo>
                    <a:cubicBezTo>
                      <a:pt x="40" y="1389"/>
                      <a:pt x="0" y="1348"/>
                      <a:pt x="0" y="1298"/>
                    </a:cubicBezTo>
                    <a:cubicBezTo>
                      <a:pt x="0" y="1248"/>
                      <a:pt x="40" y="1208"/>
                      <a:pt x="89" y="1208"/>
                    </a:cubicBezTo>
                    <a:lnTo>
                      <a:pt x="615" y="1208"/>
                    </a:lnTo>
                    <a:lnTo>
                      <a:pt x="615" y="180"/>
                    </a:lnTo>
                    <a:lnTo>
                      <a:pt x="89" y="180"/>
                    </a:lnTo>
                    <a:cubicBezTo>
                      <a:pt x="40" y="180"/>
                      <a:pt x="0" y="140"/>
                      <a:pt x="0" y="90"/>
                    </a:cubicBezTo>
                    <a:cubicBezTo>
                      <a:pt x="0" y="40"/>
                      <a:pt x="40" y="0"/>
                      <a:pt x="89" y="0"/>
                    </a:cubicBezTo>
                    <a:lnTo>
                      <a:pt x="706" y="0"/>
                    </a:lnTo>
                    <a:cubicBezTo>
                      <a:pt x="756" y="0"/>
                      <a:pt x="796" y="40"/>
                      <a:pt x="796" y="90"/>
                    </a:cubicBezTo>
                    <a:lnTo>
                      <a:pt x="796" y="1298"/>
                    </a:lnTo>
                    <a:cubicBezTo>
                      <a:pt x="796" y="1348"/>
                      <a:pt x="756" y="1389"/>
                      <a:pt x="706" y="1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0" name="Freeform 39">
                <a:extLst>
                  <a:ext uri="{FF2B5EF4-FFF2-40B4-BE49-F238E27FC236}">
                    <a16:creationId xmlns:a16="http://schemas.microsoft.com/office/drawing/2014/main" id="{D966B35E-D39C-7C48-9DD9-6E2DDB221B79}"/>
                  </a:ext>
                </a:extLst>
              </p:cNvPr>
              <p:cNvSpPr>
                <a:spLocks noChangeArrowheads="1"/>
              </p:cNvSpPr>
              <p:nvPr/>
            </p:nvSpPr>
            <p:spPr bwMode="auto">
              <a:xfrm>
                <a:off x="4678363" y="2614613"/>
                <a:ext cx="153987" cy="153987"/>
              </a:xfrm>
              <a:custGeom>
                <a:avLst/>
                <a:gdLst>
                  <a:gd name="T0" fmla="*/ 153628 w 429"/>
                  <a:gd name="T1" fmla="*/ 76994 h 428"/>
                  <a:gd name="T2" fmla="*/ 153628 w 429"/>
                  <a:gd name="T3" fmla="*/ 76994 h 428"/>
                  <a:gd name="T4" fmla="*/ 76814 w 429"/>
                  <a:gd name="T5" fmla="*/ 153627 h 428"/>
                  <a:gd name="T6" fmla="*/ 76814 w 429"/>
                  <a:gd name="T7" fmla="*/ 153627 h 428"/>
                  <a:gd name="T8" fmla="*/ 0 w 429"/>
                  <a:gd name="T9" fmla="*/ 76994 h 428"/>
                  <a:gd name="T10" fmla="*/ 0 w 429"/>
                  <a:gd name="T11" fmla="*/ 76994 h 428"/>
                  <a:gd name="T12" fmla="*/ 76814 w 429"/>
                  <a:gd name="T13" fmla="*/ 0 h 428"/>
                  <a:gd name="T14" fmla="*/ 76814 w 429"/>
                  <a:gd name="T15" fmla="*/ 0 h 428"/>
                  <a:gd name="T16" fmla="*/ 153628 w 429"/>
                  <a:gd name="T17" fmla="*/ 76994 h 4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9" h="428">
                    <a:moveTo>
                      <a:pt x="428" y="214"/>
                    </a:moveTo>
                    <a:lnTo>
                      <a:pt x="428" y="214"/>
                    </a:lnTo>
                    <a:cubicBezTo>
                      <a:pt x="428" y="332"/>
                      <a:pt x="332" y="427"/>
                      <a:pt x="214" y="427"/>
                    </a:cubicBezTo>
                    <a:cubicBezTo>
                      <a:pt x="96" y="427"/>
                      <a:pt x="0" y="332"/>
                      <a:pt x="0" y="214"/>
                    </a:cubicBezTo>
                    <a:cubicBezTo>
                      <a:pt x="0" y="96"/>
                      <a:pt x="96" y="0"/>
                      <a:pt x="214" y="0"/>
                    </a:cubicBezTo>
                    <a:cubicBezTo>
                      <a:pt x="332" y="0"/>
                      <a:pt x="428" y="96"/>
                      <a:pt x="428" y="21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1" name="Freeform 40">
                <a:extLst>
                  <a:ext uri="{FF2B5EF4-FFF2-40B4-BE49-F238E27FC236}">
                    <a16:creationId xmlns:a16="http://schemas.microsoft.com/office/drawing/2014/main" id="{5F934A0A-9B58-0648-B4E1-8C68145C69D1}"/>
                  </a:ext>
                </a:extLst>
              </p:cNvPr>
              <p:cNvSpPr>
                <a:spLocks noChangeArrowheads="1"/>
              </p:cNvSpPr>
              <p:nvPr/>
            </p:nvSpPr>
            <p:spPr bwMode="auto">
              <a:xfrm>
                <a:off x="3838575" y="3552825"/>
                <a:ext cx="355600" cy="336550"/>
              </a:xfrm>
              <a:custGeom>
                <a:avLst/>
                <a:gdLst>
                  <a:gd name="T0" fmla="*/ 322847 w 988"/>
                  <a:gd name="T1" fmla="*/ 336190 h 936"/>
                  <a:gd name="T2" fmla="*/ 32393 w 988"/>
                  <a:gd name="T3" fmla="*/ 336190 h 936"/>
                  <a:gd name="T4" fmla="*/ 32393 w 988"/>
                  <a:gd name="T5" fmla="*/ 336190 h 936"/>
                  <a:gd name="T6" fmla="*/ 0 w 988"/>
                  <a:gd name="T7" fmla="*/ 303830 h 936"/>
                  <a:gd name="T8" fmla="*/ 0 w 988"/>
                  <a:gd name="T9" fmla="*/ 32720 h 936"/>
                  <a:gd name="T10" fmla="*/ 0 w 988"/>
                  <a:gd name="T11" fmla="*/ 32720 h 936"/>
                  <a:gd name="T12" fmla="*/ 32393 w 988"/>
                  <a:gd name="T13" fmla="*/ 0 h 936"/>
                  <a:gd name="T14" fmla="*/ 32393 w 988"/>
                  <a:gd name="T15" fmla="*/ 0 h 936"/>
                  <a:gd name="T16" fmla="*/ 65145 w 988"/>
                  <a:gd name="T17" fmla="*/ 32720 h 936"/>
                  <a:gd name="T18" fmla="*/ 65145 w 988"/>
                  <a:gd name="T19" fmla="*/ 271469 h 936"/>
                  <a:gd name="T20" fmla="*/ 290095 w 988"/>
                  <a:gd name="T21" fmla="*/ 271469 h 936"/>
                  <a:gd name="T22" fmla="*/ 290095 w 988"/>
                  <a:gd name="T23" fmla="*/ 154612 h 936"/>
                  <a:gd name="T24" fmla="*/ 290095 w 988"/>
                  <a:gd name="T25" fmla="*/ 154612 h 936"/>
                  <a:gd name="T26" fmla="*/ 322847 w 988"/>
                  <a:gd name="T27" fmla="*/ 121892 h 936"/>
                  <a:gd name="T28" fmla="*/ 322847 w 988"/>
                  <a:gd name="T29" fmla="*/ 121892 h 936"/>
                  <a:gd name="T30" fmla="*/ 355240 w 988"/>
                  <a:gd name="T31" fmla="*/ 154612 h 936"/>
                  <a:gd name="T32" fmla="*/ 355240 w 988"/>
                  <a:gd name="T33" fmla="*/ 303830 h 936"/>
                  <a:gd name="T34" fmla="*/ 355240 w 988"/>
                  <a:gd name="T35" fmla="*/ 303830 h 936"/>
                  <a:gd name="T36" fmla="*/ 322847 w 988"/>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8" h="936">
                    <a:moveTo>
                      <a:pt x="897" y="935"/>
                    </a:moveTo>
                    <a:lnTo>
                      <a:pt x="90" y="935"/>
                    </a:lnTo>
                    <a:cubicBezTo>
                      <a:pt x="41" y="935"/>
                      <a:pt x="0" y="894"/>
                      <a:pt x="0" y="845"/>
                    </a:cubicBezTo>
                    <a:lnTo>
                      <a:pt x="0" y="91"/>
                    </a:lnTo>
                    <a:cubicBezTo>
                      <a:pt x="0" y="41"/>
                      <a:pt x="41" y="0"/>
                      <a:pt x="90" y="0"/>
                    </a:cubicBezTo>
                    <a:cubicBezTo>
                      <a:pt x="140" y="0"/>
                      <a:pt x="181" y="41"/>
                      <a:pt x="181" y="91"/>
                    </a:cubicBezTo>
                    <a:lnTo>
                      <a:pt x="181" y="755"/>
                    </a:lnTo>
                    <a:lnTo>
                      <a:pt x="806" y="755"/>
                    </a:lnTo>
                    <a:lnTo>
                      <a:pt x="806" y="430"/>
                    </a:lnTo>
                    <a:cubicBezTo>
                      <a:pt x="806" y="380"/>
                      <a:pt x="847" y="339"/>
                      <a:pt x="897" y="339"/>
                    </a:cubicBezTo>
                    <a:cubicBezTo>
                      <a:pt x="947" y="339"/>
                      <a:pt x="987" y="380"/>
                      <a:pt x="987" y="430"/>
                    </a:cubicBezTo>
                    <a:lnTo>
                      <a:pt x="987" y="845"/>
                    </a:lnTo>
                    <a:cubicBezTo>
                      <a:pt x="987" y="894"/>
                      <a:pt x="947" y="935"/>
                      <a:pt x="897"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2" name="Freeform 41">
                <a:extLst>
                  <a:ext uri="{FF2B5EF4-FFF2-40B4-BE49-F238E27FC236}">
                    <a16:creationId xmlns:a16="http://schemas.microsoft.com/office/drawing/2014/main" id="{657C94B7-9FFD-C549-9695-1BEF03E366CA}"/>
                  </a:ext>
                </a:extLst>
              </p:cNvPr>
              <p:cNvSpPr>
                <a:spLocks noChangeArrowheads="1"/>
              </p:cNvSpPr>
              <p:nvPr/>
            </p:nvSpPr>
            <p:spPr bwMode="auto">
              <a:xfrm>
                <a:off x="4408488" y="3552825"/>
                <a:ext cx="355600" cy="336550"/>
              </a:xfrm>
              <a:custGeom>
                <a:avLst/>
                <a:gdLst>
                  <a:gd name="T0" fmla="*/ 322814 w 987"/>
                  <a:gd name="T1" fmla="*/ 336190 h 936"/>
                  <a:gd name="T2" fmla="*/ 32426 w 987"/>
                  <a:gd name="T3" fmla="*/ 336190 h 936"/>
                  <a:gd name="T4" fmla="*/ 32426 w 987"/>
                  <a:gd name="T5" fmla="*/ 336190 h 936"/>
                  <a:gd name="T6" fmla="*/ 0 w 987"/>
                  <a:gd name="T7" fmla="*/ 303830 h 936"/>
                  <a:gd name="T8" fmla="*/ 0 w 987"/>
                  <a:gd name="T9" fmla="*/ 154612 h 936"/>
                  <a:gd name="T10" fmla="*/ 0 w 987"/>
                  <a:gd name="T11" fmla="*/ 154612 h 936"/>
                  <a:gd name="T12" fmla="*/ 32426 w 987"/>
                  <a:gd name="T13" fmla="*/ 121892 h 936"/>
                  <a:gd name="T14" fmla="*/ 32426 w 987"/>
                  <a:gd name="T15" fmla="*/ 121892 h 936"/>
                  <a:gd name="T16" fmla="*/ 65211 w 987"/>
                  <a:gd name="T17" fmla="*/ 154612 h 936"/>
                  <a:gd name="T18" fmla="*/ 65211 w 987"/>
                  <a:gd name="T19" fmla="*/ 271469 h 936"/>
                  <a:gd name="T20" fmla="*/ 290028 w 987"/>
                  <a:gd name="T21" fmla="*/ 271469 h 936"/>
                  <a:gd name="T22" fmla="*/ 290028 w 987"/>
                  <a:gd name="T23" fmla="*/ 32720 h 936"/>
                  <a:gd name="T24" fmla="*/ 290028 w 987"/>
                  <a:gd name="T25" fmla="*/ 32720 h 936"/>
                  <a:gd name="T26" fmla="*/ 322814 w 987"/>
                  <a:gd name="T27" fmla="*/ 0 h 936"/>
                  <a:gd name="T28" fmla="*/ 322814 w 987"/>
                  <a:gd name="T29" fmla="*/ 0 h 936"/>
                  <a:gd name="T30" fmla="*/ 355240 w 987"/>
                  <a:gd name="T31" fmla="*/ 32720 h 936"/>
                  <a:gd name="T32" fmla="*/ 355240 w 987"/>
                  <a:gd name="T33" fmla="*/ 303830 h 936"/>
                  <a:gd name="T34" fmla="*/ 355240 w 987"/>
                  <a:gd name="T35" fmla="*/ 303830 h 936"/>
                  <a:gd name="T36" fmla="*/ 322814 w 987"/>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7" h="936">
                    <a:moveTo>
                      <a:pt x="896" y="935"/>
                    </a:moveTo>
                    <a:lnTo>
                      <a:pt x="90" y="935"/>
                    </a:lnTo>
                    <a:cubicBezTo>
                      <a:pt x="40" y="935"/>
                      <a:pt x="0" y="894"/>
                      <a:pt x="0" y="845"/>
                    </a:cubicBezTo>
                    <a:lnTo>
                      <a:pt x="0" y="430"/>
                    </a:lnTo>
                    <a:cubicBezTo>
                      <a:pt x="0" y="380"/>
                      <a:pt x="40" y="339"/>
                      <a:pt x="90" y="339"/>
                    </a:cubicBezTo>
                    <a:cubicBezTo>
                      <a:pt x="140" y="339"/>
                      <a:pt x="181" y="380"/>
                      <a:pt x="181" y="430"/>
                    </a:cubicBezTo>
                    <a:lnTo>
                      <a:pt x="181" y="755"/>
                    </a:lnTo>
                    <a:lnTo>
                      <a:pt x="805" y="755"/>
                    </a:lnTo>
                    <a:lnTo>
                      <a:pt x="805" y="91"/>
                    </a:lnTo>
                    <a:cubicBezTo>
                      <a:pt x="805" y="41"/>
                      <a:pt x="846" y="0"/>
                      <a:pt x="896" y="0"/>
                    </a:cubicBezTo>
                    <a:cubicBezTo>
                      <a:pt x="946" y="0"/>
                      <a:pt x="986" y="41"/>
                      <a:pt x="986" y="91"/>
                    </a:cubicBezTo>
                    <a:lnTo>
                      <a:pt x="986" y="845"/>
                    </a:lnTo>
                    <a:cubicBezTo>
                      <a:pt x="986" y="894"/>
                      <a:pt x="946" y="935"/>
                      <a:pt x="896"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3" name="Freeform 42">
                <a:extLst>
                  <a:ext uri="{FF2B5EF4-FFF2-40B4-BE49-F238E27FC236}">
                    <a16:creationId xmlns:a16="http://schemas.microsoft.com/office/drawing/2014/main" id="{E0152DD8-0FAD-8F4D-821B-9DF9C4C9BF79}"/>
                  </a:ext>
                </a:extLst>
              </p:cNvPr>
              <p:cNvSpPr>
                <a:spLocks noChangeArrowheads="1"/>
              </p:cNvSpPr>
              <p:nvPr/>
            </p:nvSpPr>
            <p:spPr bwMode="auto">
              <a:xfrm>
                <a:off x="3332163" y="2924175"/>
                <a:ext cx="236537" cy="65088"/>
              </a:xfrm>
              <a:custGeom>
                <a:avLst/>
                <a:gdLst>
                  <a:gd name="T0" fmla="*/ 203775 w 657"/>
                  <a:gd name="T1" fmla="*/ 64730 h 182"/>
                  <a:gd name="T2" fmla="*/ 32402 w 657"/>
                  <a:gd name="T3" fmla="*/ 64730 h 182"/>
                  <a:gd name="T4" fmla="*/ 32402 w 657"/>
                  <a:gd name="T5" fmla="*/ 64730 h 182"/>
                  <a:gd name="T6" fmla="*/ 0 w 657"/>
                  <a:gd name="T7" fmla="*/ 32544 h 182"/>
                  <a:gd name="T8" fmla="*/ 0 w 657"/>
                  <a:gd name="T9" fmla="*/ 32544 h 182"/>
                  <a:gd name="T10" fmla="*/ 32402 w 657"/>
                  <a:gd name="T11" fmla="*/ 0 h 182"/>
                  <a:gd name="T12" fmla="*/ 203775 w 657"/>
                  <a:gd name="T13" fmla="*/ 0 h 182"/>
                  <a:gd name="T14" fmla="*/ 203775 w 657"/>
                  <a:gd name="T15" fmla="*/ 0 h 182"/>
                  <a:gd name="T16" fmla="*/ 236177 w 657"/>
                  <a:gd name="T17" fmla="*/ 32544 h 182"/>
                  <a:gd name="T18" fmla="*/ 236177 w 657"/>
                  <a:gd name="T19" fmla="*/ 32544 h 182"/>
                  <a:gd name="T20" fmla="*/ 203775 w 657"/>
                  <a:gd name="T21" fmla="*/ 6473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7" h="182">
                    <a:moveTo>
                      <a:pt x="566" y="181"/>
                    </a:moveTo>
                    <a:lnTo>
                      <a:pt x="90" y="181"/>
                    </a:lnTo>
                    <a:cubicBezTo>
                      <a:pt x="40" y="181"/>
                      <a:pt x="0" y="141"/>
                      <a:pt x="0" y="91"/>
                    </a:cubicBezTo>
                    <a:cubicBezTo>
                      <a:pt x="0" y="41"/>
                      <a:pt x="40" y="0"/>
                      <a:pt x="90" y="0"/>
                    </a:cubicBezTo>
                    <a:lnTo>
                      <a:pt x="566" y="0"/>
                    </a:lnTo>
                    <a:cubicBezTo>
                      <a:pt x="616" y="0"/>
                      <a:pt x="656" y="41"/>
                      <a:pt x="656" y="91"/>
                    </a:cubicBezTo>
                    <a:cubicBezTo>
                      <a:pt x="656" y="141"/>
                      <a:pt x="616" y="181"/>
                      <a:pt x="566" y="1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4" name="Freeform 44">
                <a:extLst>
                  <a:ext uri="{FF2B5EF4-FFF2-40B4-BE49-F238E27FC236}">
                    <a16:creationId xmlns:a16="http://schemas.microsoft.com/office/drawing/2014/main" id="{1B1F280D-3162-5743-B1FE-7B600C70DDB8}"/>
                  </a:ext>
                </a:extLst>
              </p:cNvPr>
              <p:cNvSpPr>
                <a:spLocks noChangeArrowheads="1"/>
              </p:cNvSpPr>
              <p:nvPr/>
            </p:nvSpPr>
            <p:spPr bwMode="auto">
              <a:xfrm>
                <a:off x="3503613" y="2165350"/>
                <a:ext cx="1581150" cy="1581150"/>
              </a:xfrm>
              <a:custGeom>
                <a:avLst/>
                <a:gdLst>
                  <a:gd name="T0" fmla="*/ 790395 w 4393"/>
                  <a:gd name="T1" fmla="*/ 1580790 h 4394"/>
                  <a:gd name="T2" fmla="*/ 790395 w 4393"/>
                  <a:gd name="T3" fmla="*/ 1580790 h 4394"/>
                  <a:gd name="T4" fmla="*/ 0 w 4393"/>
                  <a:gd name="T5" fmla="*/ 790575 h 4394"/>
                  <a:gd name="T6" fmla="*/ 0 w 4393"/>
                  <a:gd name="T7" fmla="*/ 790575 h 4394"/>
                  <a:gd name="T8" fmla="*/ 790395 w 4393"/>
                  <a:gd name="T9" fmla="*/ 0 h 4394"/>
                  <a:gd name="T10" fmla="*/ 790395 w 4393"/>
                  <a:gd name="T11" fmla="*/ 0 h 4394"/>
                  <a:gd name="T12" fmla="*/ 965678 w 4393"/>
                  <a:gd name="T13" fmla="*/ 19432 h 4394"/>
                  <a:gd name="T14" fmla="*/ 965678 w 4393"/>
                  <a:gd name="T15" fmla="*/ 19432 h 4394"/>
                  <a:gd name="T16" fmla="*/ 990513 w 4393"/>
                  <a:gd name="T17" fmla="*/ 58295 h 4394"/>
                  <a:gd name="T18" fmla="*/ 990513 w 4393"/>
                  <a:gd name="T19" fmla="*/ 58295 h 4394"/>
                  <a:gd name="T20" fmla="*/ 951281 w 4393"/>
                  <a:gd name="T21" fmla="*/ 82764 h 4394"/>
                  <a:gd name="T22" fmla="*/ 951281 w 4393"/>
                  <a:gd name="T23" fmla="*/ 82764 h 4394"/>
                  <a:gd name="T24" fmla="*/ 790395 w 4393"/>
                  <a:gd name="T25" fmla="*/ 65132 h 4394"/>
                  <a:gd name="T26" fmla="*/ 790395 w 4393"/>
                  <a:gd name="T27" fmla="*/ 65132 h 4394"/>
                  <a:gd name="T28" fmla="*/ 65146 w 4393"/>
                  <a:gd name="T29" fmla="*/ 790575 h 4394"/>
                  <a:gd name="T30" fmla="*/ 65146 w 4393"/>
                  <a:gd name="T31" fmla="*/ 790575 h 4394"/>
                  <a:gd name="T32" fmla="*/ 790395 w 4393"/>
                  <a:gd name="T33" fmla="*/ 1515659 h 4394"/>
                  <a:gd name="T34" fmla="*/ 790395 w 4393"/>
                  <a:gd name="T35" fmla="*/ 1515659 h 4394"/>
                  <a:gd name="T36" fmla="*/ 1515644 w 4393"/>
                  <a:gd name="T37" fmla="*/ 790575 h 4394"/>
                  <a:gd name="T38" fmla="*/ 1515644 w 4393"/>
                  <a:gd name="T39" fmla="*/ 790575 h 4394"/>
                  <a:gd name="T40" fmla="*/ 1133403 w 4393"/>
                  <a:gd name="T41" fmla="*/ 150774 h 4394"/>
                  <a:gd name="T42" fmla="*/ 1133403 w 4393"/>
                  <a:gd name="T43" fmla="*/ 150774 h 4394"/>
                  <a:gd name="T44" fmla="*/ 1120086 w 4393"/>
                  <a:gd name="T45" fmla="*/ 106873 h 4394"/>
                  <a:gd name="T46" fmla="*/ 1120086 w 4393"/>
                  <a:gd name="T47" fmla="*/ 106873 h 4394"/>
                  <a:gd name="T48" fmla="*/ 1163637 w 4393"/>
                  <a:gd name="T49" fmla="*/ 93559 h 4394"/>
                  <a:gd name="T50" fmla="*/ 1163637 w 4393"/>
                  <a:gd name="T51" fmla="*/ 93559 h 4394"/>
                  <a:gd name="T52" fmla="*/ 1580790 w 4393"/>
                  <a:gd name="T53" fmla="*/ 790575 h 4394"/>
                  <a:gd name="T54" fmla="*/ 1580790 w 4393"/>
                  <a:gd name="T55" fmla="*/ 790575 h 4394"/>
                  <a:gd name="T56" fmla="*/ 790395 w 4393"/>
                  <a:gd name="T57" fmla="*/ 1580790 h 43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93" h="4394">
                    <a:moveTo>
                      <a:pt x="2196" y="4393"/>
                    </a:moveTo>
                    <a:lnTo>
                      <a:pt x="2196" y="4393"/>
                    </a:lnTo>
                    <a:cubicBezTo>
                      <a:pt x="985" y="4393"/>
                      <a:pt x="0" y="3408"/>
                      <a:pt x="0" y="2197"/>
                    </a:cubicBezTo>
                    <a:cubicBezTo>
                      <a:pt x="0" y="985"/>
                      <a:pt x="985" y="0"/>
                      <a:pt x="2196" y="0"/>
                    </a:cubicBezTo>
                    <a:cubicBezTo>
                      <a:pt x="2361" y="0"/>
                      <a:pt x="2525" y="18"/>
                      <a:pt x="2683" y="54"/>
                    </a:cubicBezTo>
                    <a:cubicBezTo>
                      <a:pt x="2732" y="65"/>
                      <a:pt x="2763" y="113"/>
                      <a:pt x="2752" y="162"/>
                    </a:cubicBezTo>
                    <a:cubicBezTo>
                      <a:pt x="2740" y="211"/>
                      <a:pt x="2692" y="241"/>
                      <a:pt x="2643" y="230"/>
                    </a:cubicBezTo>
                    <a:cubicBezTo>
                      <a:pt x="2498" y="197"/>
                      <a:pt x="2347" y="181"/>
                      <a:pt x="2196" y="181"/>
                    </a:cubicBezTo>
                    <a:cubicBezTo>
                      <a:pt x="1085" y="181"/>
                      <a:pt x="181" y="1085"/>
                      <a:pt x="181" y="2197"/>
                    </a:cubicBezTo>
                    <a:cubicBezTo>
                      <a:pt x="181" y="3308"/>
                      <a:pt x="1085" y="4212"/>
                      <a:pt x="2196" y="4212"/>
                    </a:cubicBezTo>
                    <a:cubicBezTo>
                      <a:pt x="3307" y="4212"/>
                      <a:pt x="4211" y="3308"/>
                      <a:pt x="4211" y="2197"/>
                    </a:cubicBezTo>
                    <a:cubicBezTo>
                      <a:pt x="4211" y="1452"/>
                      <a:pt x="3804" y="772"/>
                      <a:pt x="3149" y="419"/>
                    </a:cubicBezTo>
                    <a:cubicBezTo>
                      <a:pt x="3105" y="396"/>
                      <a:pt x="3088" y="341"/>
                      <a:pt x="3112" y="297"/>
                    </a:cubicBezTo>
                    <a:cubicBezTo>
                      <a:pt x="3136" y="253"/>
                      <a:pt x="3190" y="236"/>
                      <a:pt x="3233" y="260"/>
                    </a:cubicBezTo>
                    <a:cubicBezTo>
                      <a:pt x="3948" y="644"/>
                      <a:pt x="4392" y="1386"/>
                      <a:pt x="4392" y="2197"/>
                    </a:cubicBezTo>
                    <a:cubicBezTo>
                      <a:pt x="4392" y="3408"/>
                      <a:pt x="3406" y="4393"/>
                      <a:pt x="2196" y="43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56" name="Group 13">
              <a:extLst>
                <a:ext uri="{FF2B5EF4-FFF2-40B4-BE49-F238E27FC236}">
                  <a16:creationId xmlns:a16="http://schemas.microsoft.com/office/drawing/2014/main" id="{A37BBFBC-233D-5E47-B684-47774CDFA558}"/>
                </a:ext>
              </a:extLst>
            </p:cNvPr>
            <p:cNvGrpSpPr>
              <a:grpSpLocks/>
            </p:cNvGrpSpPr>
            <p:nvPr/>
          </p:nvGrpSpPr>
          <p:grpSpPr bwMode="auto">
            <a:xfrm>
              <a:off x="10961073" y="138675"/>
              <a:ext cx="1183748" cy="596117"/>
              <a:chOff x="5826125" y="2760663"/>
              <a:chExt cx="1771650" cy="892175"/>
            </a:xfrm>
            <a:solidFill>
              <a:schemeClr val="accent5"/>
            </a:solidFill>
          </p:grpSpPr>
          <p:sp>
            <p:nvSpPr>
              <p:cNvPr id="72" name="Freeform 45">
                <a:extLst>
                  <a:ext uri="{FF2B5EF4-FFF2-40B4-BE49-F238E27FC236}">
                    <a16:creationId xmlns:a16="http://schemas.microsoft.com/office/drawing/2014/main" id="{E3933ADF-EA44-7241-B336-D88803E9CED3}"/>
                  </a:ext>
                </a:extLst>
              </p:cNvPr>
              <p:cNvSpPr>
                <a:spLocks noChangeArrowheads="1"/>
              </p:cNvSpPr>
              <p:nvPr/>
            </p:nvSpPr>
            <p:spPr bwMode="auto">
              <a:xfrm>
                <a:off x="5826125" y="2760663"/>
                <a:ext cx="1771650" cy="892175"/>
              </a:xfrm>
              <a:custGeom>
                <a:avLst/>
                <a:gdLst>
                  <a:gd name="T0" fmla="*/ 1706153 w 4923"/>
                  <a:gd name="T1" fmla="*/ 891815 h 2477"/>
                  <a:gd name="T2" fmla="*/ 647770 w 4923"/>
                  <a:gd name="T3" fmla="*/ 891815 h 2477"/>
                  <a:gd name="T4" fmla="*/ 647770 w 4923"/>
                  <a:gd name="T5" fmla="*/ 891815 h 2477"/>
                  <a:gd name="T6" fmla="*/ 615381 w 4923"/>
                  <a:gd name="T7" fmla="*/ 859398 h 2477"/>
                  <a:gd name="T8" fmla="*/ 615381 w 4923"/>
                  <a:gd name="T9" fmla="*/ 859398 h 2477"/>
                  <a:gd name="T10" fmla="*/ 647770 w 4923"/>
                  <a:gd name="T11" fmla="*/ 826622 h 2477"/>
                  <a:gd name="T12" fmla="*/ 1706153 w 4923"/>
                  <a:gd name="T13" fmla="*/ 826622 h 2477"/>
                  <a:gd name="T14" fmla="*/ 1706153 w 4923"/>
                  <a:gd name="T15" fmla="*/ 65193 h 2477"/>
                  <a:gd name="T16" fmla="*/ 65137 w 4923"/>
                  <a:gd name="T17" fmla="*/ 65193 h 2477"/>
                  <a:gd name="T18" fmla="*/ 65137 w 4923"/>
                  <a:gd name="T19" fmla="*/ 497774 h 2477"/>
                  <a:gd name="T20" fmla="*/ 65137 w 4923"/>
                  <a:gd name="T21" fmla="*/ 497774 h 2477"/>
                  <a:gd name="T22" fmla="*/ 32748 w 4923"/>
                  <a:gd name="T23" fmla="*/ 530190 h 2477"/>
                  <a:gd name="T24" fmla="*/ 32748 w 4923"/>
                  <a:gd name="T25" fmla="*/ 530190 h 2477"/>
                  <a:gd name="T26" fmla="*/ 0 w 4923"/>
                  <a:gd name="T27" fmla="*/ 497774 h 2477"/>
                  <a:gd name="T28" fmla="*/ 0 w 4923"/>
                  <a:gd name="T29" fmla="*/ 65193 h 2477"/>
                  <a:gd name="T30" fmla="*/ 0 w 4923"/>
                  <a:gd name="T31" fmla="*/ 65193 h 2477"/>
                  <a:gd name="T32" fmla="*/ 65137 w 4923"/>
                  <a:gd name="T33" fmla="*/ 0 h 2477"/>
                  <a:gd name="T34" fmla="*/ 1706153 w 4923"/>
                  <a:gd name="T35" fmla="*/ 0 h 2477"/>
                  <a:gd name="T36" fmla="*/ 1706153 w 4923"/>
                  <a:gd name="T37" fmla="*/ 0 h 2477"/>
                  <a:gd name="T38" fmla="*/ 1771290 w 4923"/>
                  <a:gd name="T39" fmla="*/ 65193 h 2477"/>
                  <a:gd name="T40" fmla="*/ 1771290 w 4923"/>
                  <a:gd name="T41" fmla="*/ 826622 h 2477"/>
                  <a:gd name="T42" fmla="*/ 1771290 w 4923"/>
                  <a:gd name="T43" fmla="*/ 826622 h 2477"/>
                  <a:gd name="T44" fmla="*/ 1706153 w 4923"/>
                  <a:gd name="T45" fmla="*/ 891815 h 2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23" h="2477">
                    <a:moveTo>
                      <a:pt x="4741" y="2476"/>
                    </a:moveTo>
                    <a:lnTo>
                      <a:pt x="1800" y="2476"/>
                    </a:lnTo>
                    <a:cubicBezTo>
                      <a:pt x="1751" y="2476"/>
                      <a:pt x="1710" y="2436"/>
                      <a:pt x="1710" y="2386"/>
                    </a:cubicBezTo>
                    <a:cubicBezTo>
                      <a:pt x="1710" y="2336"/>
                      <a:pt x="1751" y="2295"/>
                      <a:pt x="1800" y="2295"/>
                    </a:cubicBezTo>
                    <a:lnTo>
                      <a:pt x="4741" y="2295"/>
                    </a:lnTo>
                    <a:lnTo>
                      <a:pt x="4741" y="181"/>
                    </a:lnTo>
                    <a:lnTo>
                      <a:pt x="181" y="181"/>
                    </a:lnTo>
                    <a:lnTo>
                      <a:pt x="181" y="1382"/>
                    </a:lnTo>
                    <a:cubicBezTo>
                      <a:pt x="181" y="1432"/>
                      <a:pt x="141" y="1472"/>
                      <a:pt x="91" y="1472"/>
                    </a:cubicBezTo>
                    <a:cubicBezTo>
                      <a:pt x="41" y="1472"/>
                      <a:pt x="0" y="1432"/>
                      <a:pt x="0" y="1382"/>
                    </a:cubicBezTo>
                    <a:lnTo>
                      <a:pt x="0" y="181"/>
                    </a:lnTo>
                    <a:cubicBezTo>
                      <a:pt x="0" y="82"/>
                      <a:pt x="81" y="0"/>
                      <a:pt x="181" y="0"/>
                    </a:cubicBezTo>
                    <a:lnTo>
                      <a:pt x="4741" y="0"/>
                    </a:lnTo>
                    <a:cubicBezTo>
                      <a:pt x="4841" y="0"/>
                      <a:pt x="4922" y="82"/>
                      <a:pt x="4922" y="181"/>
                    </a:cubicBezTo>
                    <a:lnTo>
                      <a:pt x="4922" y="2295"/>
                    </a:lnTo>
                    <a:cubicBezTo>
                      <a:pt x="4922" y="2395"/>
                      <a:pt x="4841" y="2476"/>
                      <a:pt x="4741" y="247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3" name="Freeform 46">
                <a:extLst>
                  <a:ext uri="{FF2B5EF4-FFF2-40B4-BE49-F238E27FC236}">
                    <a16:creationId xmlns:a16="http://schemas.microsoft.com/office/drawing/2014/main" id="{50DBC58F-4F96-3148-AF4A-4595A9023E54}"/>
                  </a:ext>
                </a:extLst>
              </p:cNvPr>
              <p:cNvSpPr>
                <a:spLocks noChangeArrowheads="1"/>
              </p:cNvSpPr>
              <p:nvPr/>
            </p:nvSpPr>
            <p:spPr bwMode="auto">
              <a:xfrm>
                <a:off x="6097588" y="2955925"/>
                <a:ext cx="923925" cy="85725"/>
              </a:xfrm>
              <a:custGeom>
                <a:avLst/>
                <a:gdLst>
                  <a:gd name="T0" fmla="*/ 923565 w 2565"/>
                  <a:gd name="T1" fmla="*/ 69156 h 238"/>
                  <a:gd name="T2" fmla="*/ 923565 w 2565"/>
                  <a:gd name="T3" fmla="*/ 69156 h 238"/>
                  <a:gd name="T4" fmla="*/ 907356 w 2565"/>
                  <a:gd name="T5" fmla="*/ 85365 h 238"/>
                  <a:gd name="T6" fmla="*/ 16209 w 2565"/>
                  <a:gd name="T7" fmla="*/ 85365 h 238"/>
                  <a:gd name="T8" fmla="*/ 16209 w 2565"/>
                  <a:gd name="T9" fmla="*/ 85365 h 238"/>
                  <a:gd name="T10" fmla="*/ 0 w 2565"/>
                  <a:gd name="T11" fmla="*/ 69156 h 238"/>
                  <a:gd name="T12" fmla="*/ 0 w 2565"/>
                  <a:gd name="T13" fmla="*/ 16209 h 238"/>
                  <a:gd name="T14" fmla="*/ 0 w 2565"/>
                  <a:gd name="T15" fmla="*/ 16209 h 238"/>
                  <a:gd name="T16" fmla="*/ 16209 w 2565"/>
                  <a:gd name="T17" fmla="*/ 0 h 238"/>
                  <a:gd name="T18" fmla="*/ 907356 w 2565"/>
                  <a:gd name="T19" fmla="*/ 0 h 238"/>
                  <a:gd name="T20" fmla="*/ 907356 w 2565"/>
                  <a:gd name="T21" fmla="*/ 0 h 238"/>
                  <a:gd name="T22" fmla="*/ 923565 w 2565"/>
                  <a:gd name="T23" fmla="*/ 16209 h 238"/>
                  <a:gd name="T24" fmla="*/ 923565 w 2565"/>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5" h="238">
                    <a:moveTo>
                      <a:pt x="2564" y="192"/>
                    </a:moveTo>
                    <a:lnTo>
                      <a:pt x="2564" y="192"/>
                    </a:lnTo>
                    <a:cubicBezTo>
                      <a:pt x="2564" y="216"/>
                      <a:pt x="2543" y="237"/>
                      <a:pt x="2519" y="237"/>
                    </a:cubicBezTo>
                    <a:lnTo>
                      <a:pt x="45" y="237"/>
                    </a:lnTo>
                    <a:cubicBezTo>
                      <a:pt x="21" y="237"/>
                      <a:pt x="0" y="216"/>
                      <a:pt x="0" y="192"/>
                    </a:cubicBezTo>
                    <a:lnTo>
                      <a:pt x="0" y="45"/>
                    </a:lnTo>
                    <a:cubicBezTo>
                      <a:pt x="0" y="21"/>
                      <a:pt x="21" y="0"/>
                      <a:pt x="45" y="0"/>
                    </a:cubicBezTo>
                    <a:lnTo>
                      <a:pt x="2519" y="0"/>
                    </a:lnTo>
                    <a:cubicBezTo>
                      <a:pt x="2543" y="0"/>
                      <a:pt x="2564" y="21"/>
                      <a:pt x="2564" y="45"/>
                    </a:cubicBezTo>
                    <a:lnTo>
                      <a:pt x="2564"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4" name="Freeform 47">
                <a:extLst>
                  <a:ext uri="{FF2B5EF4-FFF2-40B4-BE49-F238E27FC236}">
                    <a16:creationId xmlns:a16="http://schemas.microsoft.com/office/drawing/2014/main" id="{5E291BDA-B567-FA47-8358-5E599965C8F0}"/>
                  </a:ext>
                </a:extLst>
              </p:cNvPr>
              <p:cNvSpPr>
                <a:spLocks noChangeArrowheads="1"/>
              </p:cNvSpPr>
              <p:nvPr/>
            </p:nvSpPr>
            <p:spPr bwMode="auto">
              <a:xfrm>
                <a:off x="7070725" y="2955925"/>
                <a:ext cx="257175" cy="85725"/>
              </a:xfrm>
              <a:custGeom>
                <a:avLst/>
                <a:gdLst>
                  <a:gd name="T0" fmla="*/ 256815 w 714"/>
                  <a:gd name="T1" fmla="*/ 69156 h 238"/>
                  <a:gd name="T2" fmla="*/ 256815 w 714"/>
                  <a:gd name="T3" fmla="*/ 69156 h 238"/>
                  <a:gd name="T4" fmla="*/ 240606 w 714"/>
                  <a:gd name="T5" fmla="*/ 85365 h 238"/>
                  <a:gd name="T6" fmla="*/ 16209 w 714"/>
                  <a:gd name="T7" fmla="*/ 85365 h 238"/>
                  <a:gd name="T8" fmla="*/ 16209 w 714"/>
                  <a:gd name="T9" fmla="*/ 85365 h 238"/>
                  <a:gd name="T10" fmla="*/ 0 w 714"/>
                  <a:gd name="T11" fmla="*/ 69156 h 238"/>
                  <a:gd name="T12" fmla="*/ 0 w 714"/>
                  <a:gd name="T13" fmla="*/ 16209 h 238"/>
                  <a:gd name="T14" fmla="*/ 0 w 714"/>
                  <a:gd name="T15" fmla="*/ 16209 h 238"/>
                  <a:gd name="T16" fmla="*/ 16209 w 714"/>
                  <a:gd name="T17" fmla="*/ 0 h 238"/>
                  <a:gd name="T18" fmla="*/ 240606 w 714"/>
                  <a:gd name="T19" fmla="*/ 0 h 238"/>
                  <a:gd name="T20" fmla="*/ 240606 w 714"/>
                  <a:gd name="T21" fmla="*/ 0 h 238"/>
                  <a:gd name="T22" fmla="*/ 256815 w 714"/>
                  <a:gd name="T23" fmla="*/ 16209 h 238"/>
                  <a:gd name="T24" fmla="*/ 256815 w 714"/>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4" h="238">
                    <a:moveTo>
                      <a:pt x="713" y="192"/>
                    </a:moveTo>
                    <a:lnTo>
                      <a:pt x="713" y="192"/>
                    </a:lnTo>
                    <a:cubicBezTo>
                      <a:pt x="713" y="216"/>
                      <a:pt x="693" y="237"/>
                      <a:pt x="668" y="237"/>
                    </a:cubicBezTo>
                    <a:lnTo>
                      <a:pt x="45" y="237"/>
                    </a:lnTo>
                    <a:cubicBezTo>
                      <a:pt x="20" y="237"/>
                      <a:pt x="0" y="216"/>
                      <a:pt x="0" y="192"/>
                    </a:cubicBezTo>
                    <a:lnTo>
                      <a:pt x="0" y="45"/>
                    </a:lnTo>
                    <a:cubicBezTo>
                      <a:pt x="0" y="21"/>
                      <a:pt x="20" y="0"/>
                      <a:pt x="45" y="0"/>
                    </a:cubicBezTo>
                    <a:lnTo>
                      <a:pt x="668" y="0"/>
                    </a:lnTo>
                    <a:cubicBezTo>
                      <a:pt x="693" y="0"/>
                      <a:pt x="713" y="21"/>
                      <a:pt x="713" y="45"/>
                    </a:cubicBezTo>
                    <a:lnTo>
                      <a:pt x="713"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5" name="Freeform 48">
                <a:extLst>
                  <a:ext uri="{FF2B5EF4-FFF2-40B4-BE49-F238E27FC236}">
                    <a16:creationId xmlns:a16="http://schemas.microsoft.com/office/drawing/2014/main" id="{0CC87F9B-59F5-2249-832D-982BAD07A495}"/>
                  </a:ext>
                </a:extLst>
              </p:cNvPr>
              <p:cNvSpPr>
                <a:spLocks noChangeArrowheads="1"/>
              </p:cNvSpPr>
              <p:nvPr/>
            </p:nvSpPr>
            <p:spPr bwMode="auto">
              <a:xfrm>
                <a:off x="6108700" y="3217863"/>
                <a:ext cx="1219200" cy="34925"/>
              </a:xfrm>
              <a:custGeom>
                <a:avLst/>
                <a:gdLst>
                  <a:gd name="T0" fmla="*/ 1218840 w 3388"/>
                  <a:gd name="T1" fmla="*/ 18190 h 96"/>
                  <a:gd name="T2" fmla="*/ 1218840 w 3388"/>
                  <a:gd name="T3" fmla="*/ 18190 h 96"/>
                  <a:gd name="T4" fmla="*/ 1202647 w 3388"/>
                  <a:gd name="T5" fmla="*/ 34561 h 96"/>
                  <a:gd name="T6" fmla="*/ 16194 w 3388"/>
                  <a:gd name="T7" fmla="*/ 34561 h 96"/>
                  <a:gd name="T8" fmla="*/ 16194 w 3388"/>
                  <a:gd name="T9" fmla="*/ 34561 h 96"/>
                  <a:gd name="T10" fmla="*/ 0 w 3388"/>
                  <a:gd name="T11" fmla="*/ 18190 h 96"/>
                  <a:gd name="T12" fmla="*/ 0 w 3388"/>
                  <a:gd name="T13" fmla="*/ 16371 h 96"/>
                  <a:gd name="T14" fmla="*/ 0 w 3388"/>
                  <a:gd name="T15" fmla="*/ 16371 h 96"/>
                  <a:gd name="T16" fmla="*/ 16194 w 3388"/>
                  <a:gd name="T17" fmla="*/ 0 h 96"/>
                  <a:gd name="T18" fmla="*/ 1202647 w 3388"/>
                  <a:gd name="T19" fmla="*/ 0 h 96"/>
                  <a:gd name="T20" fmla="*/ 1202647 w 3388"/>
                  <a:gd name="T21" fmla="*/ 0 h 96"/>
                  <a:gd name="T22" fmla="*/ 1218840 w 3388"/>
                  <a:gd name="T23" fmla="*/ 16371 h 96"/>
                  <a:gd name="T24" fmla="*/ 1218840 w 3388"/>
                  <a:gd name="T25" fmla="*/ 18190 h 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6">
                    <a:moveTo>
                      <a:pt x="3387" y="50"/>
                    </a:moveTo>
                    <a:lnTo>
                      <a:pt x="3387" y="50"/>
                    </a:lnTo>
                    <a:cubicBezTo>
                      <a:pt x="3387" y="75"/>
                      <a:pt x="3367" y="95"/>
                      <a:pt x="3342" y="95"/>
                    </a:cubicBezTo>
                    <a:lnTo>
                      <a:pt x="45" y="95"/>
                    </a:lnTo>
                    <a:cubicBezTo>
                      <a:pt x="20" y="95"/>
                      <a:pt x="0" y="75"/>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6" name="Freeform 49">
                <a:extLst>
                  <a:ext uri="{FF2B5EF4-FFF2-40B4-BE49-F238E27FC236}">
                    <a16:creationId xmlns:a16="http://schemas.microsoft.com/office/drawing/2014/main" id="{151E69D2-442E-004F-8556-F616AC21F8C0}"/>
                  </a:ext>
                </a:extLst>
              </p:cNvPr>
              <p:cNvSpPr>
                <a:spLocks noChangeArrowheads="1"/>
              </p:cNvSpPr>
              <p:nvPr/>
            </p:nvSpPr>
            <p:spPr bwMode="auto">
              <a:xfrm>
                <a:off x="6108700" y="3144838"/>
                <a:ext cx="1219200" cy="34925"/>
              </a:xfrm>
              <a:custGeom>
                <a:avLst/>
                <a:gdLst>
                  <a:gd name="T0" fmla="*/ 1218840 w 3388"/>
                  <a:gd name="T1" fmla="*/ 18003 h 97"/>
                  <a:gd name="T2" fmla="*/ 1218840 w 3388"/>
                  <a:gd name="T3" fmla="*/ 18003 h 97"/>
                  <a:gd name="T4" fmla="*/ 1202647 w 3388"/>
                  <a:gd name="T5" fmla="*/ 34565 h 97"/>
                  <a:gd name="T6" fmla="*/ 16194 w 3388"/>
                  <a:gd name="T7" fmla="*/ 34565 h 97"/>
                  <a:gd name="T8" fmla="*/ 16194 w 3388"/>
                  <a:gd name="T9" fmla="*/ 34565 h 97"/>
                  <a:gd name="T10" fmla="*/ 0 w 3388"/>
                  <a:gd name="T11" fmla="*/ 18003 h 97"/>
                  <a:gd name="T12" fmla="*/ 0 w 3388"/>
                  <a:gd name="T13" fmla="*/ 16202 h 97"/>
                  <a:gd name="T14" fmla="*/ 0 w 3388"/>
                  <a:gd name="T15" fmla="*/ 16202 h 97"/>
                  <a:gd name="T16" fmla="*/ 16194 w 3388"/>
                  <a:gd name="T17" fmla="*/ 0 h 97"/>
                  <a:gd name="T18" fmla="*/ 1202647 w 3388"/>
                  <a:gd name="T19" fmla="*/ 0 h 97"/>
                  <a:gd name="T20" fmla="*/ 1202647 w 3388"/>
                  <a:gd name="T21" fmla="*/ 0 h 97"/>
                  <a:gd name="T22" fmla="*/ 1218840 w 3388"/>
                  <a:gd name="T23" fmla="*/ 16202 h 97"/>
                  <a:gd name="T24" fmla="*/ 1218840 w 3388"/>
                  <a:gd name="T25" fmla="*/ 18003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7">
                    <a:moveTo>
                      <a:pt x="3387" y="50"/>
                    </a:moveTo>
                    <a:lnTo>
                      <a:pt x="3387" y="50"/>
                    </a:lnTo>
                    <a:cubicBezTo>
                      <a:pt x="3387" y="76"/>
                      <a:pt x="3367" y="96"/>
                      <a:pt x="3342" y="96"/>
                    </a:cubicBezTo>
                    <a:lnTo>
                      <a:pt x="45" y="96"/>
                    </a:lnTo>
                    <a:cubicBezTo>
                      <a:pt x="20" y="96"/>
                      <a:pt x="0" y="76"/>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7" name="Freeform 50">
                <a:extLst>
                  <a:ext uri="{FF2B5EF4-FFF2-40B4-BE49-F238E27FC236}">
                    <a16:creationId xmlns:a16="http://schemas.microsoft.com/office/drawing/2014/main" id="{78252E81-9795-5845-A796-50B06BE551AE}"/>
                  </a:ext>
                </a:extLst>
              </p:cNvPr>
              <p:cNvSpPr>
                <a:spLocks noChangeArrowheads="1"/>
              </p:cNvSpPr>
              <p:nvPr/>
            </p:nvSpPr>
            <p:spPr bwMode="auto">
              <a:xfrm>
                <a:off x="6915150" y="3471863"/>
                <a:ext cx="504825" cy="33337"/>
              </a:xfrm>
              <a:custGeom>
                <a:avLst/>
                <a:gdLst>
                  <a:gd name="T0" fmla="*/ 488273 w 1403"/>
                  <a:gd name="T1" fmla="*/ 32975 h 92"/>
                  <a:gd name="T2" fmla="*/ 15832 w 1403"/>
                  <a:gd name="T3" fmla="*/ 32975 h 92"/>
                  <a:gd name="T4" fmla="*/ 15832 w 1403"/>
                  <a:gd name="T5" fmla="*/ 32975 h 92"/>
                  <a:gd name="T6" fmla="*/ 0 w 1403"/>
                  <a:gd name="T7" fmla="*/ 16669 h 92"/>
                  <a:gd name="T8" fmla="*/ 0 w 1403"/>
                  <a:gd name="T9" fmla="*/ 16669 h 92"/>
                  <a:gd name="T10" fmla="*/ 15832 w 1403"/>
                  <a:gd name="T11" fmla="*/ 0 h 92"/>
                  <a:gd name="T12" fmla="*/ 488273 w 1403"/>
                  <a:gd name="T13" fmla="*/ 0 h 92"/>
                  <a:gd name="T14" fmla="*/ 488273 w 1403"/>
                  <a:gd name="T15" fmla="*/ 0 h 92"/>
                  <a:gd name="T16" fmla="*/ 504465 w 1403"/>
                  <a:gd name="T17" fmla="*/ 16669 h 92"/>
                  <a:gd name="T18" fmla="*/ 504465 w 1403"/>
                  <a:gd name="T19" fmla="*/ 16669 h 92"/>
                  <a:gd name="T20" fmla="*/ 488273 w 1403"/>
                  <a:gd name="T21" fmla="*/ 32975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3" h="92">
                    <a:moveTo>
                      <a:pt x="1357" y="91"/>
                    </a:moveTo>
                    <a:lnTo>
                      <a:pt x="44" y="91"/>
                    </a:lnTo>
                    <a:cubicBezTo>
                      <a:pt x="20" y="91"/>
                      <a:pt x="0" y="70"/>
                      <a:pt x="0" y="46"/>
                    </a:cubicBezTo>
                    <a:cubicBezTo>
                      <a:pt x="0" y="20"/>
                      <a:pt x="20" y="0"/>
                      <a:pt x="44" y="0"/>
                    </a:cubicBezTo>
                    <a:lnTo>
                      <a:pt x="1357" y="0"/>
                    </a:lnTo>
                    <a:cubicBezTo>
                      <a:pt x="1382" y="0"/>
                      <a:pt x="1402" y="20"/>
                      <a:pt x="1402" y="46"/>
                    </a:cubicBezTo>
                    <a:cubicBezTo>
                      <a:pt x="1402" y="70"/>
                      <a:pt x="1382" y="91"/>
                      <a:pt x="1357"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57" name="Freeform 52">
              <a:extLst>
                <a:ext uri="{FF2B5EF4-FFF2-40B4-BE49-F238E27FC236}">
                  <a16:creationId xmlns:a16="http://schemas.microsoft.com/office/drawing/2014/main" id="{14EF2554-00C1-9E4A-8D93-557AC6046AAC}"/>
                </a:ext>
              </a:extLst>
            </p:cNvPr>
            <p:cNvSpPr>
              <a:spLocks noChangeArrowheads="1"/>
            </p:cNvSpPr>
            <p:nvPr/>
          </p:nvSpPr>
          <p:spPr bwMode="auto">
            <a:xfrm rot="18972385">
              <a:off x="9814219" y="-64103"/>
              <a:ext cx="985397" cy="866597"/>
            </a:xfrm>
            <a:custGeom>
              <a:avLst/>
              <a:gdLst>
                <a:gd name="T0" fmla="*/ 519327 w 4095"/>
                <a:gd name="T1" fmla="*/ 752916 h 3602"/>
                <a:gd name="T2" fmla="*/ 737214 w 4095"/>
                <a:gd name="T3" fmla="*/ 971121 h 3602"/>
                <a:gd name="T4" fmla="*/ 737214 w 4095"/>
                <a:gd name="T5" fmla="*/ 535071 h 3602"/>
                <a:gd name="T6" fmla="*/ 454141 w 4095"/>
                <a:gd name="T7" fmla="*/ 752916 h 3602"/>
                <a:gd name="T8" fmla="*/ 737214 w 4095"/>
                <a:gd name="T9" fmla="*/ 469897 h 3602"/>
                <a:gd name="T10" fmla="*/ 737214 w 4095"/>
                <a:gd name="T11" fmla="*/ 1035934 h 3602"/>
                <a:gd name="T12" fmla="*/ 1212603 w 4095"/>
                <a:gd name="T13" fmla="*/ 1268902 h 3602"/>
                <a:gd name="T14" fmla="*/ 1240335 w 4095"/>
                <a:gd name="T15" fmla="*/ 1232175 h 3602"/>
                <a:gd name="T16" fmla="*/ 1401319 w 4095"/>
                <a:gd name="T17" fmla="*/ 978322 h 3602"/>
                <a:gd name="T18" fmla="*/ 1388714 w 4095"/>
                <a:gd name="T19" fmla="*/ 931512 h 3602"/>
                <a:gd name="T20" fmla="*/ 1255821 w 4095"/>
                <a:gd name="T21" fmla="*/ 831052 h 3602"/>
                <a:gd name="T22" fmla="*/ 1261943 w 4095"/>
                <a:gd name="T23" fmla="*/ 752916 h 3602"/>
                <a:gd name="T24" fmla="*/ 1272027 w 4095"/>
                <a:gd name="T25" fmla="*/ 641653 h 3602"/>
                <a:gd name="T26" fmla="*/ 1404560 w 4095"/>
                <a:gd name="T27" fmla="*/ 553434 h 3602"/>
                <a:gd name="T28" fmla="*/ 1264824 w 4095"/>
                <a:gd name="T29" fmla="*/ 290580 h 3602"/>
                <a:gd name="T30" fmla="*/ 1100599 w 4095"/>
                <a:gd name="T31" fmla="*/ 345671 h 3602"/>
                <a:gd name="T32" fmla="*/ 1064224 w 4095"/>
                <a:gd name="T33" fmla="*/ 342791 h 3602"/>
                <a:gd name="T34" fmla="*/ 908282 w 4095"/>
                <a:gd name="T35" fmla="*/ 234408 h 3602"/>
                <a:gd name="T36" fmla="*/ 873708 w 4095"/>
                <a:gd name="T37" fmla="*/ 65173 h 3602"/>
                <a:gd name="T38" fmla="*/ 566146 w 4095"/>
                <a:gd name="T39" fmla="*/ 99381 h 3602"/>
                <a:gd name="T40" fmla="*/ 545618 w 4095"/>
                <a:gd name="T41" fmla="*/ 264655 h 3602"/>
                <a:gd name="T42" fmla="*/ 410204 w 4095"/>
                <a:gd name="T43" fmla="*/ 342791 h 3602"/>
                <a:gd name="T44" fmla="*/ 256422 w 4095"/>
                <a:gd name="T45" fmla="*/ 277977 h 3602"/>
                <a:gd name="T46" fmla="*/ 73109 w 4095"/>
                <a:gd name="T47" fmla="*/ 527509 h 3602"/>
                <a:gd name="T48" fmla="*/ 85714 w 4095"/>
                <a:gd name="T49" fmla="*/ 573959 h 3602"/>
                <a:gd name="T50" fmla="*/ 218607 w 4095"/>
                <a:gd name="T51" fmla="*/ 674419 h 3602"/>
                <a:gd name="T52" fmla="*/ 212485 w 4095"/>
                <a:gd name="T53" fmla="*/ 752916 h 3602"/>
                <a:gd name="T54" fmla="*/ 202761 w 4095"/>
                <a:gd name="T55" fmla="*/ 864179 h 3602"/>
                <a:gd name="T56" fmla="*/ 69868 w 4095"/>
                <a:gd name="T57" fmla="*/ 952397 h 3602"/>
                <a:gd name="T58" fmla="*/ 145858 w 4095"/>
                <a:gd name="T59" fmla="*/ 1104708 h 3602"/>
                <a:gd name="T60" fmla="*/ 133973 w 4095"/>
                <a:gd name="T61" fmla="*/ 1148997 h 3602"/>
                <a:gd name="T62" fmla="*/ 16567 w 4095"/>
                <a:gd name="T63" fmla="*/ 1011089 h 3602"/>
                <a:gd name="T64" fmla="*/ 52941 w 4095"/>
                <a:gd name="T65" fmla="*/ 875341 h 3602"/>
                <a:gd name="T66" fmla="*/ 147659 w 4095"/>
                <a:gd name="T67" fmla="*/ 752916 h 3602"/>
                <a:gd name="T68" fmla="*/ 52941 w 4095"/>
                <a:gd name="T69" fmla="*/ 630490 h 3602"/>
                <a:gd name="T70" fmla="*/ 6843 w 4095"/>
                <a:gd name="T71" fmla="*/ 569998 h 3602"/>
                <a:gd name="T72" fmla="*/ 153421 w 4095"/>
                <a:gd name="T73" fmla="*/ 258173 h 3602"/>
                <a:gd name="T74" fmla="*/ 387154 w 4095"/>
                <a:gd name="T75" fmla="*/ 278338 h 3602"/>
                <a:gd name="T76" fmla="*/ 500960 w 4095"/>
                <a:gd name="T77" fmla="*/ 99381 h 3602"/>
                <a:gd name="T78" fmla="*/ 873708 w 4095"/>
                <a:gd name="T79" fmla="*/ 0 h 3602"/>
                <a:gd name="T80" fmla="*/ 973468 w 4095"/>
                <a:gd name="T81" fmla="*/ 212444 h 3602"/>
                <a:gd name="T82" fmla="*/ 1185233 w 4095"/>
                <a:gd name="T83" fmla="*/ 221806 h 3602"/>
                <a:gd name="T84" fmla="*/ 1457861 w 4095"/>
                <a:gd name="T85" fmla="*/ 494742 h 3602"/>
                <a:gd name="T86" fmla="*/ 1421487 w 4095"/>
                <a:gd name="T87" fmla="*/ 630490 h 3602"/>
                <a:gd name="T88" fmla="*/ 1326769 w 4095"/>
                <a:gd name="T89" fmla="*/ 752916 h 3602"/>
                <a:gd name="T90" fmla="*/ 1421487 w 4095"/>
                <a:gd name="T91" fmla="*/ 875341 h 3602"/>
                <a:gd name="T92" fmla="*/ 1467585 w 4095"/>
                <a:gd name="T93" fmla="*/ 935833 h 3602"/>
                <a:gd name="T94" fmla="*/ 1321007 w 4095"/>
                <a:gd name="T95" fmla="*/ 1248018 h 3602"/>
                <a:gd name="T96" fmla="*/ 1244656 w 4095"/>
                <a:gd name="T97" fmla="*/ 1296628 h 3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95" h="3602">
                  <a:moveTo>
                    <a:pt x="2047" y="1486"/>
                  </a:moveTo>
                  <a:lnTo>
                    <a:pt x="2047" y="1486"/>
                  </a:lnTo>
                  <a:cubicBezTo>
                    <a:pt x="1713" y="1486"/>
                    <a:pt x="1442" y="1757"/>
                    <a:pt x="1442" y="2091"/>
                  </a:cubicBezTo>
                  <a:cubicBezTo>
                    <a:pt x="1442" y="2425"/>
                    <a:pt x="1713" y="2697"/>
                    <a:pt x="2047" y="2697"/>
                  </a:cubicBezTo>
                  <a:cubicBezTo>
                    <a:pt x="2381" y="2697"/>
                    <a:pt x="2653" y="2425"/>
                    <a:pt x="2653" y="2091"/>
                  </a:cubicBezTo>
                  <a:cubicBezTo>
                    <a:pt x="2653" y="1757"/>
                    <a:pt x="2381" y="1486"/>
                    <a:pt x="2047" y="1486"/>
                  </a:cubicBezTo>
                  <a:close/>
                  <a:moveTo>
                    <a:pt x="2047" y="2877"/>
                  </a:moveTo>
                  <a:lnTo>
                    <a:pt x="2047" y="2877"/>
                  </a:lnTo>
                  <a:cubicBezTo>
                    <a:pt x="1613" y="2877"/>
                    <a:pt x="1261" y="2525"/>
                    <a:pt x="1261" y="2091"/>
                  </a:cubicBezTo>
                  <a:cubicBezTo>
                    <a:pt x="1261" y="1657"/>
                    <a:pt x="1613" y="1305"/>
                    <a:pt x="2047" y="1305"/>
                  </a:cubicBezTo>
                  <a:cubicBezTo>
                    <a:pt x="2481" y="1305"/>
                    <a:pt x="2833" y="1657"/>
                    <a:pt x="2833" y="2091"/>
                  </a:cubicBezTo>
                  <a:cubicBezTo>
                    <a:pt x="2833" y="2525"/>
                    <a:pt x="2481" y="2877"/>
                    <a:pt x="2047" y="2877"/>
                  </a:cubicBezTo>
                  <a:close/>
                  <a:moveTo>
                    <a:pt x="3456" y="3601"/>
                  </a:moveTo>
                  <a:lnTo>
                    <a:pt x="3456" y="3601"/>
                  </a:lnTo>
                  <a:cubicBezTo>
                    <a:pt x="3412" y="3601"/>
                    <a:pt x="3374" y="3569"/>
                    <a:pt x="3367" y="3524"/>
                  </a:cubicBezTo>
                  <a:cubicBezTo>
                    <a:pt x="3360" y="3475"/>
                    <a:pt x="3394" y="3429"/>
                    <a:pt x="3444" y="3422"/>
                  </a:cubicBezTo>
                  <a:cubicBezTo>
                    <a:pt x="3472" y="3417"/>
                    <a:pt x="3497" y="3400"/>
                    <a:pt x="3512" y="3375"/>
                  </a:cubicBezTo>
                  <a:lnTo>
                    <a:pt x="3891" y="2717"/>
                  </a:lnTo>
                  <a:cubicBezTo>
                    <a:pt x="3904" y="2696"/>
                    <a:pt x="3908" y="2670"/>
                    <a:pt x="3900" y="2645"/>
                  </a:cubicBezTo>
                  <a:cubicBezTo>
                    <a:pt x="3894" y="2620"/>
                    <a:pt x="3879" y="2600"/>
                    <a:pt x="3856" y="2587"/>
                  </a:cubicBezTo>
                  <a:lnTo>
                    <a:pt x="3532" y="2400"/>
                  </a:lnTo>
                  <a:cubicBezTo>
                    <a:pt x="3499" y="2381"/>
                    <a:pt x="3482" y="2345"/>
                    <a:pt x="3487" y="2308"/>
                  </a:cubicBezTo>
                  <a:cubicBezTo>
                    <a:pt x="3498" y="2237"/>
                    <a:pt x="3504" y="2163"/>
                    <a:pt x="3504" y="2091"/>
                  </a:cubicBezTo>
                  <a:cubicBezTo>
                    <a:pt x="3504" y="2018"/>
                    <a:pt x="3498" y="1945"/>
                    <a:pt x="3487" y="1874"/>
                  </a:cubicBezTo>
                  <a:cubicBezTo>
                    <a:pt x="3482" y="1837"/>
                    <a:pt x="3499" y="1801"/>
                    <a:pt x="3532" y="1782"/>
                  </a:cubicBezTo>
                  <a:lnTo>
                    <a:pt x="3856" y="1594"/>
                  </a:lnTo>
                  <a:cubicBezTo>
                    <a:pt x="3879" y="1582"/>
                    <a:pt x="3894" y="1561"/>
                    <a:pt x="3900" y="1537"/>
                  </a:cubicBezTo>
                  <a:cubicBezTo>
                    <a:pt x="3908" y="1512"/>
                    <a:pt x="3904" y="1486"/>
                    <a:pt x="3892" y="1465"/>
                  </a:cubicBezTo>
                  <a:lnTo>
                    <a:pt x="3512" y="807"/>
                  </a:lnTo>
                  <a:cubicBezTo>
                    <a:pt x="3486" y="761"/>
                    <a:pt x="3427" y="746"/>
                    <a:pt x="3382" y="772"/>
                  </a:cubicBezTo>
                  <a:lnTo>
                    <a:pt x="3056" y="960"/>
                  </a:lnTo>
                  <a:cubicBezTo>
                    <a:pt x="3024" y="979"/>
                    <a:pt x="2984" y="975"/>
                    <a:pt x="2955" y="952"/>
                  </a:cubicBezTo>
                  <a:cubicBezTo>
                    <a:pt x="2841" y="861"/>
                    <a:pt x="2715" y="788"/>
                    <a:pt x="2579" y="735"/>
                  </a:cubicBezTo>
                  <a:cubicBezTo>
                    <a:pt x="2544" y="721"/>
                    <a:pt x="2522" y="688"/>
                    <a:pt x="2522" y="651"/>
                  </a:cubicBezTo>
                  <a:lnTo>
                    <a:pt x="2522" y="276"/>
                  </a:lnTo>
                  <a:cubicBezTo>
                    <a:pt x="2522" y="223"/>
                    <a:pt x="2479" y="181"/>
                    <a:pt x="2426" y="181"/>
                  </a:cubicBezTo>
                  <a:lnTo>
                    <a:pt x="1667" y="181"/>
                  </a:lnTo>
                  <a:cubicBezTo>
                    <a:pt x="1615" y="181"/>
                    <a:pt x="1572" y="223"/>
                    <a:pt x="1572" y="276"/>
                  </a:cubicBezTo>
                  <a:lnTo>
                    <a:pt x="1572" y="651"/>
                  </a:lnTo>
                  <a:cubicBezTo>
                    <a:pt x="1572" y="688"/>
                    <a:pt x="1549" y="721"/>
                    <a:pt x="1515" y="735"/>
                  </a:cubicBezTo>
                  <a:cubicBezTo>
                    <a:pt x="1380" y="788"/>
                    <a:pt x="1253" y="861"/>
                    <a:pt x="1139" y="952"/>
                  </a:cubicBezTo>
                  <a:cubicBezTo>
                    <a:pt x="1110" y="975"/>
                    <a:pt x="1069" y="979"/>
                    <a:pt x="1038" y="960"/>
                  </a:cubicBezTo>
                  <a:lnTo>
                    <a:pt x="712" y="772"/>
                  </a:lnTo>
                  <a:cubicBezTo>
                    <a:pt x="667" y="746"/>
                    <a:pt x="609" y="761"/>
                    <a:pt x="582" y="807"/>
                  </a:cubicBezTo>
                  <a:lnTo>
                    <a:pt x="203" y="1465"/>
                  </a:lnTo>
                  <a:cubicBezTo>
                    <a:pt x="190" y="1486"/>
                    <a:pt x="187" y="1511"/>
                    <a:pt x="194" y="1537"/>
                  </a:cubicBezTo>
                  <a:cubicBezTo>
                    <a:pt x="200" y="1561"/>
                    <a:pt x="216" y="1582"/>
                    <a:pt x="238" y="1594"/>
                  </a:cubicBezTo>
                  <a:lnTo>
                    <a:pt x="563" y="1782"/>
                  </a:lnTo>
                  <a:cubicBezTo>
                    <a:pt x="594" y="1801"/>
                    <a:pt x="612" y="1837"/>
                    <a:pt x="607" y="1873"/>
                  </a:cubicBezTo>
                  <a:cubicBezTo>
                    <a:pt x="596" y="1946"/>
                    <a:pt x="590" y="2018"/>
                    <a:pt x="590" y="2091"/>
                  </a:cubicBezTo>
                  <a:cubicBezTo>
                    <a:pt x="590" y="2163"/>
                    <a:pt x="596" y="2236"/>
                    <a:pt x="607" y="2309"/>
                  </a:cubicBezTo>
                  <a:cubicBezTo>
                    <a:pt x="612" y="2345"/>
                    <a:pt x="594" y="2381"/>
                    <a:pt x="563" y="2400"/>
                  </a:cubicBezTo>
                  <a:lnTo>
                    <a:pt x="238" y="2587"/>
                  </a:lnTo>
                  <a:cubicBezTo>
                    <a:pt x="216" y="2600"/>
                    <a:pt x="200" y="2620"/>
                    <a:pt x="194" y="2645"/>
                  </a:cubicBezTo>
                  <a:cubicBezTo>
                    <a:pt x="187" y="2670"/>
                    <a:pt x="190" y="2696"/>
                    <a:pt x="203" y="2717"/>
                  </a:cubicBezTo>
                  <a:lnTo>
                    <a:pt x="405" y="3068"/>
                  </a:lnTo>
                  <a:cubicBezTo>
                    <a:pt x="430" y="3111"/>
                    <a:pt x="415" y="3167"/>
                    <a:pt x="372" y="3191"/>
                  </a:cubicBezTo>
                  <a:cubicBezTo>
                    <a:pt x="329" y="3217"/>
                    <a:pt x="274" y="3202"/>
                    <a:pt x="248" y="3159"/>
                  </a:cubicBezTo>
                  <a:lnTo>
                    <a:pt x="46" y="2808"/>
                  </a:lnTo>
                  <a:cubicBezTo>
                    <a:pt x="9" y="2744"/>
                    <a:pt x="0" y="2670"/>
                    <a:pt x="19" y="2599"/>
                  </a:cubicBezTo>
                  <a:cubicBezTo>
                    <a:pt x="38" y="2527"/>
                    <a:pt x="83" y="2468"/>
                    <a:pt x="147" y="2431"/>
                  </a:cubicBezTo>
                  <a:lnTo>
                    <a:pt x="420" y="2273"/>
                  </a:lnTo>
                  <a:cubicBezTo>
                    <a:pt x="413" y="2213"/>
                    <a:pt x="410" y="2152"/>
                    <a:pt x="410" y="2091"/>
                  </a:cubicBezTo>
                  <a:cubicBezTo>
                    <a:pt x="410" y="2030"/>
                    <a:pt x="413" y="1969"/>
                    <a:pt x="420" y="1908"/>
                  </a:cubicBezTo>
                  <a:lnTo>
                    <a:pt x="147" y="1751"/>
                  </a:lnTo>
                  <a:cubicBezTo>
                    <a:pt x="84" y="1714"/>
                    <a:pt x="38" y="1655"/>
                    <a:pt x="19" y="1583"/>
                  </a:cubicBezTo>
                  <a:cubicBezTo>
                    <a:pt x="0" y="1512"/>
                    <a:pt x="9" y="1438"/>
                    <a:pt x="46" y="1374"/>
                  </a:cubicBezTo>
                  <a:lnTo>
                    <a:pt x="426" y="717"/>
                  </a:lnTo>
                  <a:cubicBezTo>
                    <a:pt x="502" y="585"/>
                    <a:pt x="671" y="539"/>
                    <a:pt x="803" y="616"/>
                  </a:cubicBezTo>
                  <a:lnTo>
                    <a:pt x="1075" y="773"/>
                  </a:lnTo>
                  <a:cubicBezTo>
                    <a:pt x="1174" y="700"/>
                    <a:pt x="1280" y="639"/>
                    <a:pt x="1391" y="590"/>
                  </a:cubicBezTo>
                  <a:lnTo>
                    <a:pt x="1391" y="276"/>
                  </a:lnTo>
                  <a:cubicBezTo>
                    <a:pt x="1391" y="124"/>
                    <a:pt x="1515" y="0"/>
                    <a:pt x="1667" y="0"/>
                  </a:cubicBezTo>
                  <a:lnTo>
                    <a:pt x="2426" y="0"/>
                  </a:lnTo>
                  <a:cubicBezTo>
                    <a:pt x="2579" y="0"/>
                    <a:pt x="2703" y="124"/>
                    <a:pt x="2703" y="276"/>
                  </a:cubicBezTo>
                  <a:lnTo>
                    <a:pt x="2703" y="590"/>
                  </a:lnTo>
                  <a:cubicBezTo>
                    <a:pt x="2815" y="639"/>
                    <a:pt x="2920" y="700"/>
                    <a:pt x="3018" y="773"/>
                  </a:cubicBezTo>
                  <a:lnTo>
                    <a:pt x="3291" y="616"/>
                  </a:lnTo>
                  <a:cubicBezTo>
                    <a:pt x="3423" y="539"/>
                    <a:pt x="3592" y="585"/>
                    <a:pt x="3668" y="717"/>
                  </a:cubicBezTo>
                  <a:lnTo>
                    <a:pt x="4048" y="1374"/>
                  </a:lnTo>
                  <a:cubicBezTo>
                    <a:pt x="4085" y="1438"/>
                    <a:pt x="4094" y="1512"/>
                    <a:pt x="4075" y="1583"/>
                  </a:cubicBezTo>
                  <a:cubicBezTo>
                    <a:pt x="4056" y="1655"/>
                    <a:pt x="4011" y="1714"/>
                    <a:pt x="3947" y="1751"/>
                  </a:cubicBezTo>
                  <a:lnTo>
                    <a:pt x="3674" y="1908"/>
                  </a:lnTo>
                  <a:cubicBezTo>
                    <a:pt x="3681" y="1969"/>
                    <a:pt x="3684" y="2030"/>
                    <a:pt x="3684" y="2091"/>
                  </a:cubicBezTo>
                  <a:cubicBezTo>
                    <a:pt x="3684" y="2152"/>
                    <a:pt x="3681" y="2213"/>
                    <a:pt x="3674" y="2273"/>
                  </a:cubicBezTo>
                  <a:lnTo>
                    <a:pt x="3947" y="2431"/>
                  </a:lnTo>
                  <a:cubicBezTo>
                    <a:pt x="4010" y="2468"/>
                    <a:pt x="4056" y="2527"/>
                    <a:pt x="4075" y="2599"/>
                  </a:cubicBezTo>
                  <a:cubicBezTo>
                    <a:pt x="4094" y="2670"/>
                    <a:pt x="4085" y="2744"/>
                    <a:pt x="4048" y="2808"/>
                  </a:cubicBezTo>
                  <a:lnTo>
                    <a:pt x="3668" y="3466"/>
                  </a:lnTo>
                  <a:cubicBezTo>
                    <a:pt x="3626" y="3538"/>
                    <a:pt x="3554" y="3587"/>
                    <a:pt x="3470" y="3600"/>
                  </a:cubicBezTo>
                  <a:cubicBezTo>
                    <a:pt x="3466" y="3601"/>
                    <a:pt x="3461" y="3601"/>
                    <a:pt x="3456" y="3601"/>
                  </a:cubicBezTo>
                  <a:close/>
                </a:path>
              </a:pathLst>
            </a:custGeom>
            <a:solidFill>
              <a:schemeClr val="accent6">
                <a:lumMod val="75000"/>
              </a:schemeClr>
            </a:solidFill>
            <a:ln>
              <a:noFill/>
            </a:ln>
            <a:effectLst/>
          </p:spPr>
          <p:txBody>
            <a:bodyPr wrap="none" anchor="ctr"/>
            <a:lstStyle/>
            <a:p>
              <a:endParaRPr lang="es-ES_tradnl" sz="1633"/>
            </a:p>
          </p:txBody>
        </p:sp>
        <p:grpSp>
          <p:nvGrpSpPr>
            <p:cNvPr id="58" name="Group 12">
              <a:extLst>
                <a:ext uri="{FF2B5EF4-FFF2-40B4-BE49-F238E27FC236}">
                  <a16:creationId xmlns:a16="http://schemas.microsoft.com/office/drawing/2014/main" id="{9714A70B-79EF-F247-A6C2-3E5872D85688}"/>
                </a:ext>
              </a:extLst>
            </p:cNvPr>
            <p:cNvGrpSpPr>
              <a:grpSpLocks/>
            </p:cNvGrpSpPr>
            <p:nvPr/>
          </p:nvGrpSpPr>
          <p:grpSpPr bwMode="auto">
            <a:xfrm>
              <a:off x="8450275" y="-331649"/>
              <a:ext cx="1143441" cy="885690"/>
              <a:chOff x="3065463" y="1036638"/>
              <a:chExt cx="1711325" cy="1325562"/>
            </a:xfrm>
            <a:solidFill>
              <a:schemeClr val="accent4">
                <a:lumMod val="75000"/>
              </a:schemeClr>
            </a:solidFill>
          </p:grpSpPr>
          <p:sp>
            <p:nvSpPr>
              <p:cNvPr id="64" name="Freeform 3">
                <a:extLst>
                  <a:ext uri="{FF2B5EF4-FFF2-40B4-BE49-F238E27FC236}">
                    <a16:creationId xmlns:a16="http://schemas.microsoft.com/office/drawing/2014/main" id="{4045DDFB-764F-4E41-8485-4D6D28A2D23C}"/>
                  </a:ext>
                </a:extLst>
              </p:cNvPr>
              <p:cNvSpPr>
                <a:spLocks noChangeArrowheads="1"/>
              </p:cNvSpPr>
              <p:nvPr/>
            </p:nvSpPr>
            <p:spPr bwMode="auto">
              <a:xfrm>
                <a:off x="3843338" y="1706563"/>
                <a:ext cx="166687" cy="422275"/>
              </a:xfrm>
              <a:custGeom>
                <a:avLst/>
                <a:gdLst>
                  <a:gd name="T0" fmla="*/ 100518 w 461"/>
                  <a:gd name="T1" fmla="*/ 29469 h 1175"/>
                  <a:gd name="T2" fmla="*/ 100518 w 461"/>
                  <a:gd name="T3" fmla="*/ 29469 h 1175"/>
                  <a:gd name="T4" fmla="*/ 165964 w 461"/>
                  <a:gd name="T5" fmla="*/ 119675 h 1175"/>
                  <a:gd name="T6" fmla="*/ 165964 w 461"/>
                  <a:gd name="T7" fmla="*/ 129737 h 1175"/>
                  <a:gd name="T8" fmla="*/ 127275 w 461"/>
                  <a:gd name="T9" fmla="*/ 129737 h 1175"/>
                  <a:gd name="T10" fmla="*/ 127275 w 461"/>
                  <a:gd name="T11" fmla="*/ 117159 h 1175"/>
                  <a:gd name="T12" fmla="*/ 127275 w 461"/>
                  <a:gd name="T13" fmla="*/ 117159 h 1175"/>
                  <a:gd name="T14" fmla="*/ 84609 w 461"/>
                  <a:gd name="T15" fmla="*/ 64689 h 1175"/>
                  <a:gd name="T16" fmla="*/ 84609 w 461"/>
                  <a:gd name="T17" fmla="*/ 64689 h 1175"/>
                  <a:gd name="T18" fmla="*/ 42305 w 461"/>
                  <a:gd name="T19" fmla="*/ 117159 h 1175"/>
                  <a:gd name="T20" fmla="*/ 42305 w 461"/>
                  <a:gd name="T21" fmla="*/ 117159 h 1175"/>
                  <a:gd name="T22" fmla="*/ 166325 w 461"/>
                  <a:gd name="T23" fmla="*/ 303319 h 1175"/>
                  <a:gd name="T24" fmla="*/ 166325 w 461"/>
                  <a:gd name="T25" fmla="*/ 303319 h 1175"/>
                  <a:gd name="T26" fmla="*/ 100518 w 461"/>
                  <a:gd name="T27" fmla="*/ 394243 h 1175"/>
                  <a:gd name="T28" fmla="*/ 100518 w 461"/>
                  <a:gd name="T29" fmla="*/ 421916 h 1175"/>
                  <a:gd name="T30" fmla="*/ 66530 w 461"/>
                  <a:gd name="T31" fmla="*/ 421916 h 1175"/>
                  <a:gd name="T32" fmla="*/ 66530 w 461"/>
                  <a:gd name="T33" fmla="*/ 394243 h 1175"/>
                  <a:gd name="T34" fmla="*/ 66530 w 461"/>
                  <a:gd name="T35" fmla="*/ 394243 h 1175"/>
                  <a:gd name="T36" fmla="*/ 0 w 461"/>
                  <a:gd name="T37" fmla="*/ 303319 h 1175"/>
                  <a:gd name="T38" fmla="*/ 0 w 461"/>
                  <a:gd name="T39" fmla="*/ 280678 h 1175"/>
                  <a:gd name="T40" fmla="*/ 38689 w 461"/>
                  <a:gd name="T41" fmla="*/ 280678 h 1175"/>
                  <a:gd name="T42" fmla="*/ 38689 w 461"/>
                  <a:gd name="T43" fmla="*/ 306194 h 1175"/>
                  <a:gd name="T44" fmla="*/ 38689 w 461"/>
                  <a:gd name="T45" fmla="*/ 306194 h 1175"/>
                  <a:gd name="T46" fmla="*/ 82078 w 461"/>
                  <a:gd name="T47" fmla="*/ 357945 h 1175"/>
                  <a:gd name="T48" fmla="*/ 82078 w 461"/>
                  <a:gd name="T49" fmla="*/ 357945 h 1175"/>
                  <a:gd name="T50" fmla="*/ 125106 w 461"/>
                  <a:gd name="T51" fmla="*/ 306194 h 1175"/>
                  <a:gd name="T52" fmla="*/ 125106 w 461"/>
                  <a:gd name="T53" fmla="*/ 306194 h 1175"/>
                  <a:gd name="T54" fmla="*/ 1808 w 461"/>
                  <a:gd name="T55" fmla="*/ 119675 h 1175"/>
                  <a:gd name="T56" fmla="*/ 1808 w 461"/>
                  <a:gd name="T57" fmla="*/ 119675 h 1175"/>
                  <a:gd name="T58" fmla="*/ 66530 w 461"/>
                  <a:gd name="T59" fmla="*/ 29469 h 1175"/>
                  <a:gd name="T60" fmla="*/ 66530 w 461"/>
                  <a:gd name="T61" fmla="*/ 0 h 1175"/>
                  <a:gd name="T62" fmla="*/ 100518 w 461"/>
                  <a:gd name="T63" fmla="*/ 0 h 1175"/>
                  <a:gd name="T64" fmla="*/ 100518 w 461"/>
                  <a:gd name="T65" fmla="*/ 29469 h 1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1" h="1175">
                    <a:moveTo>
                      <a:pt x="278" y="82"/>
                    </a:moveTo>
                    <a:lnTo>
                      <a:pt x="278" y="82"/>
                    </a:lnTo>
                    <a:cubicBezTo>
                      <a:pt x="402" y="100"/>
                      <a:pt x="459" y="196"/>
                      <a:pt x="459" y="333"/>
                    </a:cubicBezTo>
                    <a:lnTo>
                      <a:pt x="459" y="361"/>
                    </a:lnTo>
                    <a:lnTo>
                      <a:pt x="352" y="361"/>
                    </a:lnTo>
                    <a:lnTo>
                      <a:pt x="352" y="326"/>
                    </a:lnTo>
                    <a:cubicBezTo>
                      <a:pt x="352" y="235"/>
                      <a:pt x="316" y="180"/>
                      <a:pt x="234" y="180"/>
                    </a:cubicBezTo>
                    <a:cubicBezTo>
                      <a:pt x="154" y="180"/>
                      <a:pt x="117" y="235"/>
                      <a:pt x="117" y="326"/>
                    </a:cubicBezTo>
                    <a:cubicBezTo>
                      <a:pt x="117" y="555"/>
                      <a:pt x="460" y="557"/>
                      <a:pt x="460" y="844"/>
                    </a:cubicBezTo>
                    <a:cubicBezTo>
                      <a:pt x="460" y="982"/>
                      <a:pt x="402" y="1080"/>
                      <a:pt x="278" y="1097"/>
                    </a:cubicBezTo>
                    <a:lnTo>
                      <a:pt x="278" y="1174"/>
                    </a:lnTo>
                    <a:lnTo>
                      <a:pt x="184" y="1174"/>
                    </a:lnTo>
                    <a:lnTo>
                      <a:pt x="184" y="1097"/>
                    </a:lnTo>
                    <a:cubicBezTo>
                      <a:pt x="58" y="1080"/>
                      <a:pt x="0" y="983"/>
                      <a:pt x="0" y="844"/>
                    </a:cubicBezTo>
                    <a:lnTo>
                      <a:pt x="0" y="781"/>
                    </a:lnTo>
                    <a:lnTo>
                      <a:pt x="107" y="781"/>
                    </a:lnTo>
                    <a:lnTo>
                      <a:pt x="107" y="852"/>
                    </a:lnTo>
                    <a:cubicBezTo>
                      <a:pt x="107" y="944"/>
                      <a:pt x="145" y="996"/>
                      <a:pt x="227" y="996"/>
                    </a:cubicBezTo>
                    <a:cubicBezTo>
                      <a:pt x="310" y="996"/>
                      <a:pt x="346" y="944"/>
                      <a:pt x="346" y="852"/>
                    </a:cubicBezTo>
                    <a:cubicBezTo>
                      <a:pt x="346" y="624"/>
                      <a:pt x="5" y="621"/>
                      <a:pt x="5" y="333"/>
                    </a:cubicBezTo>
                    <a:cubicBezTo>
                      <a:pt x="5" y="193"/>
                      <a:pt x="62" y="101"/>
                      <a:pt x="184" y="82"/>
                    </a:cubicBezTo>
                    <a:lnTo>
                      <a:pt x="184" y="0"/>
                    </a:lnTo>
                    <a:lnTo>
                      <a:pt x="278" y="0"/>
                    </a:lnTo>
                    <a:lnTo>
                      <a:pt x="278" y="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5" name="Freeform 51">
                <a:extLst>
                  <a:ext uri="{FF2B5EF4-FFF2-40B4-BE49-F238E27FC236}">
                    <a16:creationId xmlns:a16="http://schemas.microsoft.com/office/drawing/2014/main" id="{7BB6DE7F-C0D7-564E-9693-72345E5BBC2E}"/>
                  </a:ext>
                </a:extLst>
              </p:cNvPr>
              <p:cNvSpPr>
                <a:spLocks noChangeArrowheads="1"/>
              </p:cNvSpPr>
              <p:nvPr/>
            </p:nvSpPr>
            <p:spPr bwMode="auto">
              <a:xfrm>
                <a:off x="3409950" y="1414463"/>
                <a:ext cx="1004888" cy="947737"/>
              </a:xfrm>
              <a:custGeom>
                <a:avLst/>
                <a:gdLst>
                  <a:gd name="T0" fmla="*/ 278315 w 2791"/>
                  <a:gd name="T1" fmla="*/ 947377 h 2634"/>
                  <a:gd name="T2" fmla="*/ 278315 w 2791"/>
                  <a:gd name="T3" fmla="*/ 947377 h 2634"/>
                  <a:gd name="T4" fmla="*/ 262833 w 2791"/>
                  <a:gd name="T5" fmla="*/ 943419 h 2634"/>
                  <a:gd name="T6" fmla="*/ 262833 w 2791"/>
                  <a:gd name="T7" fmla="*/ 943419 h 2634"/>
                  <a:gd name="T8" fmla="*/ 85691 w 2791"/>
                  <a:gd name="T9" fmla="*/ 782585 h 2634"/>
                  <a:gd name="T10" fmla="*/ 85691 w 2791"/>
                  <a:gd name="T11" fmla="*/ 782585 h 2634"/>
                  <a:gd name="T12" fmla="*/ 0 w 2791"/>
                  <a:gd name="T13" fmla="*/ 501934 h 2634"/>
                  <a:gd name="T14" fmla="*/ 0 w 2791"/>
                  <a:gd name="T15" fmla="*/ 501934 h 2634"/>
                  <a:gd name="T16" fmla="*/ 502264 w 2791"/>
                  <a:gd name="T17" fmla="*/ 0 h 2634"/>
                  <a:gd name="T18" fmla="*/ 502264 w 2791"/>
                  <a:gd name="T19" fmla="*/ 0 h 2634"/>
                  <a:gd name="T20" fmla="*/ 1004528 w 2791"/>
                  <a:gd name="T21" fmla="*/ 501934 h 2634"/>
                  <a:gd name="T22" fmla="*/ 1004528 w 2791"/>
                  <a:gd name="T23" fmla="*/ 501934 h 2634"/>
                  <a:gd name="T24" fmla="*/ 964923 w 2791"/>
                  <a:gd name="T25" fmla="*/ 697310 h 2634"/>
                  <a:gd name="T26" fmla="*/ 964923 w 2791"/>
                  <a:gd name="T27" fmla="*/ 697310 h 2634"/>
                  <a:gd name="T28" fmla="*/ 922437 w 2791"/>
                  <a:gd name="T29" fmla="*/ 714581 h 2634"/>
                  <a:gd name="T30" fmla="*/ 922437 w 2791"/>
                  <a:gd name="T31" fmla="*/ 714581 h 2634"/>
                  <a:gd name="T32" fmla="*/ 905155 w 2791"/>
                  <a:gd name="T33" fmla="*/ 672123 h 2634"/>
                  <a:gd name="T34" fmla="*/ 905155 w 2791"/>
                  <a:gd name="T35" fmla="*/ 672123 h 2634"/>
                  <a:gd name="T36" fmla="*/ 939360 w 2791"/>
                  <a:gd name="T37" fmla="*/ 501934 h 2634"/>
                  <a:gd name="T38" fmla="*/ 939360 w 2791"/>
                  <a:gd name="T39" fmla="*/ 501934 h 2634"/>
                  <a:gd name="T40" fmla="*/ 502264 w 2791"/>
                  <a:gd name="T41" fmla="*/ 65125 h 2634"/>
                  <a:gd name="T42" fmla="*/ 502264 w 2791"/>
                  <a:gd name="T43" fmla="*/ 65125 h 2634"/>
                  <a:gd name="T44" fmla="*/ 65168 w 2791"/>
                  <a:gd name="T45" fmla="*/ 501934 h 2634"/>
                  <a:gd name="T46" fmla="*/ 65168 w 2791"/>
                  <a:gd name="T47" fmla="*/ 501934 h 2634"/>
                  <a:gd name="T48" fmla="*/ 139698 w 2791"/>
                  <a:gd name="T49" fmla="*/ 746244 h 2634"/>
                  <a:gd name="T50" fmla="*/ 139698 w 2791"/>
                  <a:gd name="T51" fmla="*/ 746244 h 2634"/>
                  <a:gd name="T52" fmla="*/ 293797 w 2791"/>
                  <a:gd name="T53" fmla="*/ 886210 h 2634"/>
                  <a:gd name="T54" fmla="*/ 293797 w 2791"/>
                  <a:gd name="T55" fmla="*/ 886210 h 2634"/>
                  <a:gd name="T56" fmla="*/ 307119 w 2791"/>
                  <a:gd name="T57" fmla="*/ 930466 h 2634"/>
                  <a:gd name="T58" fmla="*/ 307119 w 2791"/>
                  <a:gd name="T59" fmla="*/ 930466 h 2634"/>
                  <a:gd name="T60" fmla="*/ 278315 w 2791"/>
                  <a:gd name="T61" fmla="*/ 947377 h 26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791" h="2634">
                    <a:moveTo>
                      <a:pt x="773" y="2633"/>
                    </a:moveTo>
                    <a:lnTo>
                      <a:pt x="773" y="2633"/>
                    </a:lnTo>
                    <a:cubicBezTo>
                      <a:pt x="759" y="2633"/>
                      <a:pt x="743" y="2629"/>
                      <a:pt x="730" y="2622"/>
                    </a:cubicBezTo>
                    <a:cubicBezTo>
                      <a:pt x="534" y="2515"/>
                      <a:pt x="363" y="2361"/>
                      <a:pt x="238" y="2175"/>
                    </a:cubicBezTo>
                    <a:cubicBezTo>
                      <a:pt x="82" y="1945"/>
                      <a:pt x="0" y="1675"/>
                      <a:pt x="0" y="1395"/>
                    </a:cubicBezTo>
                    <a:cubicBezTo>
                      <a:pt x="0" y="626"/>
                      <a:pt x="626" y="0"/>
                      <a:pt x="1395" y="0"/>
                    </a:cubicBezTo>
                    <a:cubicBezTo>
                      <a:pt x="2164" y="0"/>
                      <a:pt x="2790" y="626"/>
                      <a:pt x="2790" y="1395"/>
                    </a:cubicBezTo>
                    <a:cubicBezTo>
                      <a:pt x="2790" y="1584"/>
                      <a:pt x="2753" y="1766"/>
                      <a:pt x="2680" y="1938"/>
                    </a:cubicBezTo>
                    <a:cubicBezTo>
                      <a:pt x="2660" y="1984"/>
                      <a:pt x="2608" y="2006"/>
                      <a:pt x="2562" y="1986"/>
                    </a:cubicBezTo>
                    <a:cubicBezTo>
                      <a:pt x="2515" y="1967"/>
                      <a:pt x="2494" y="1914"/>
                      <a:pt x="2514" y="1868"/>
                    </a:cubicBezTo>
                    <a:cubicBezTo>
                      <a:pt x="2577" y="1718"/>
                      <a:pt x="2609" y="1559"/>
                      <a:pt x="2609" y="1395"/>
                    </a:cubicBezTo>
                    <a:cubicBezTo>
                      <a:pt x="2609" y="726"/>
                      <a:pt x="2064" y="181"/>
                      <a:pt x="1395" y="181"/>
                    </a:cubicBezTo>
                    <a:cubicBezTo>
                      <a:pt x="725" y="181"/>
                      <a:pt x="181" y="726"/>
                      <a:pt x="181" y="1395"/>
                    </a:cubicBezTo>
                    <a:cubicBezTo>
                      <a:pt x="181" y="1638"/>
                      <a:pt x="252" y="1873"/>
                      <a:pt x="388" y="2074"/>
                    </a:cubicBezTo>
                    <a:cubicBezTo>
                      <a:pt x="497" y="2236"/>
                      <a:pt x="645" y="2370"/>
                      <a:pt x="816" y="2463"/>
                    </a:cubicBezTo>
                    <a:cubicBezTo>
                      <a:pt x="860" y="2487"/>
                      <a:pt x="876" y="2542"/>
                      <a:pt x="853" y="2586"/>
                    </a:cubicBezTo>
                    <a:cubicBezTo>
                      <a:pt x="836" y="2616"/>
                      <a:pt x="805" y="2633"/>
                      <a:pt x="773" y="263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6" name="Freeform 53">
                <a:extLst>
                  <a:ext uri="{FF2B5EF4-FFF2-40B4-BE49-F238E27FC236}">
                    <a16:creationId xmlns:a16="http://schemas.microsoft.com/office/drawing/2014/main" id="{F58B6B1C-9F11-5140-B397-70FA41F7B01C}"/>
                  </a:ext>
                </a:extLst>
              </p:cNvPr>
              <p:cNvSpPr>
                <a:spLocks noChangeArrowheads="1"/>
              </p:cNvSpPr>
              <p:nvPr/>
            </p:nvSpPr>
            <p:spPr bwMode="auto">
              <a:xfrm>
                <a:off x="3878263" y="1036638"/>
                <a:ext cx="65087" cy="288925"/>
              </a:xfrm>
              <a:custGeom>
                <a:avLst/>
                <a:gdLst>
                  <a:gd name="T0" fmla="*/ 32544 w 182"/>
                  <a:gd name="T1" fmla="*/ 288566 h 804"/>
                  <a:gd name="T2" fmla="*/ 32544 w 182"/>
                  <a:gd name="T3" fmla="*/ 288566 h 804"/>
                  <a:gd name="T4" fmla="*/ 0 w 182"/>
                  <a:gd name="T5" fmla="*/ 256223 h 804"/>
                  <a:gd name="T6" fmla="*/ 0 w 182"/>
                  <a:gd name="T7" fmla="*/ 32342 h 804"/>
                  <a:gd name="T8" fmla="*/ 0 w 182"/>
                  <a:gd name="T9" fmla="*/ 32342 h 804"/>
                  <a:gd name="T10" fmla="*/ 32544 w 182"/>
                  <a:gd name="T11" fmla="*/ 0 h 804"/>
                  <a:gd name="T12" fmla="*/ 32544 w 182"/>
                  <a:gd name="T13" fmla="*/ 0 h 804"/>
                  <a:gd name="T14" fmla="*/ 64729 w 182"/>
                  <a:gd name="T15" fmla="*/ 32342 h 804"/>
                  <a:gd name="T16" fmla="*/ 64729 w 182"/>
                  <a:gd name="T17" fmla="*/ 256223 h 804"/>
                  <a:gd name="T18" fmla="*/ 64729 w 182"/>
                  <a:gd name="T19" fmla="*/ 256223 h 804"/>
                  <a:gd name="T20" fmla="*/ 32544 w 182"/>
                  <a:gd name="T21" fmla="*/ 288566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804">
                    <a:moveTo>
                      <a:pt x="91" y="803"/>
                    </a:moveTo>
                    <a:lnTo>
                      <a:pt x="91" y="803"/>
                    </a:lnTo>
                    <a:cubicBezTo>
                      <a:pt x="41" y="803"/>
                      <a:pt x="0" y="763"/>
                      <a:pt x="0" y="713"/>
                    </a:cubicBezTo>
                    <a:lnTo>
                      <a:pt x="0" y="90"/>
                    </a:lnTo>
                    <a:cubicBezTo>
                      <a:pt x="0" y="41"/>
                      <a:pt x="41" y="0"/>
                      <a:pt x="91" y="0"/>
                    </a:cubicBezTo>
                    <a:cubicBezTo>
                      <a:pt x="141" y="0"/>
                      <a:pt x="181" y="41"/>
                      <a:pt x="181" y="90"/>
                    </a:cubicBezTo>
                    <a:lnTo>
                      <a:pt x="181" y="713"/>
                    </a:lnTo>
                    <a:cubicBezTo>
                      <a:pt x="181" y="763"/>
                      <a:pt x="141" y="803"/>
                      <a:pt x="91" y="8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7" name="Freeform 54">
                <a:extLst>
                  <a:ext uri="{FF2B5EF4-FFF2-40B4-BE49-F238E27FC236}">
                    <a16:creationId xmlns:a16="http://schemas.microsoft.com/office/drawing/2014/main" id="{9A8272FC-6B78-D54F-BF3A-6E60CC64B3B6}"/>
                  </a:ext>
                </a:extLst>
              </p:cNvPr>
              <p:cNvSpPr>
                <a:spLocks noChangeArrowheads="1"/>
              </p:cNvSpPr>
              <p:nvPr/>
            </p:nvSpPr>
            <p:spPr bwMode="auto">
              <a:xfrm>
                <a:off x="3370263" y="1204913"/>
                <a:ext cx="206375" cy="250825"/>
              </a:xfrm>
              <a:custGeom>
                <a:avLst/>
                <a:gdLst>
                  <a:gd name="T0" fmla="*/ 168852 w 572"/>
                  <a:gd name="T1" fmla="*/ 250465 h 697"/>
                  <a:gd name="T2" fmla="*/ 168852 w 572"/>
                  <a:gd name="T3" fmla="*/ 250465 h 697"/>
                  <a:gd name="T4" fmla="*/ 142514 w 572"/>
                  <a:gd name="T5" fmla="*/ 237150 h 697"/>
                  <a:gd name="T6" fmla="*/ 10824 w 572"/>
                  <a:gd name="T7" fmla="*/ 56139 h 697"/>
                  <a:gd name="T8" fmla="*/ 10824 w 572"/>
                  <a:gd name="T9" fmla="*/ 56139 h 697"/>
                  <a:gd name="T10" fmla="*/ 17679 w 572"/>
                  <a:gd name="T11" fmla="*/ 10796 h 697"/>
                  <a:gd name="T12" fmla="*/ 17679 w 572"/>
                  <a:gd name="T13" fmla="*/ 10796 h 697"/>
                  <a:gd name="T14" fmla="*/ 63500 w 572"/>
                  <a:gd name="T15" fmla="*/ 17993 h 697"/>
                  <a:gd name="T16" fmla="*/ 195551 w 572"/>
                  <a:gd name="T17" fmla="*/ 198645 h 697"/>
                  <a:gd name="T18" fmla="*/ 195551 w 572"/>
                  <a:gd name="T19" fmla="*/ 198645 h 697"/>
                  <a:gd name="T20" fmla="*/ 188335 w 572"/>
                  <a:gd name="T21" fmla="*/ 244347 h 697"/>
                  <a:gd name="T22" fmla="*/ 188335 w 572"/>
                  <a:gd name="T23" fmla="*/ 244347 h 697"/>
                  <a:gd name="T24" fmla="*/ 168852 w 572"/>
                  <a:gd name="T25" fmla="*/ 250465 h 6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7">
                    <a:moveTo>
                      <a:pt x="468" y="696"/>
                    </a:moveTo>
                    <a:lnTo>
                      <a:pt x="468" y="696"/>
                    </a:lnTo>
                    <a:cubicBezTo>
                      <a:pt x="441" y="696"/>
                      <a:pt x="413" y="683"/>
                      <a:pt x="395" y="659"/>
                    </a:cubicBezTo>
                    <a:lnTo>
                      <a:pt x="30" y="156"/>
                    </a:lnTo>
                    <a:cubicBezTo>
                      <a:pt x="0" y="115"/>
                      <a:pt x="10" y="59"/>
                      <a:pt x="49" y="30"/>
                    </a:cubicBezTo>
                    <a:cubicBezTo>
                      <a:pt x="90" y="0"/>
                      <a:pt x="147" y="9"/>
                      <a:pt x="176" y="50"/>
                    </a:cubicBezTo>
                    <a:lnTo>
                      <a:pt x="542" y="552"/>
                    </a:lnTo>
                    <a:cubicBezTo>
                      <a:pt x="571" y="593"/>
                      <a:pt x="562" y="649"/>
                      <a:pt x="522" y="679"/>
                    </a:cubicBezTo>
                    <a:cubicBezTo>
                      <a:pt x="505" y="690"/>
                      <a:pt x="487" y="696"/>
                      <a:pt x="468" y="69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8" name="Freeform 55">
                <a:extLst>
                  <a:ext uri="{FF2B5EF4-FFF2-40B4-BE49-F238E27FC236}">
                    <a16:creationId xmlns:a16="http://schemas.microsoft.com/office/drawing/2014/main" id="{5E447433-CFA2-C849-BCC3-512EC0AD2474}"/>
                  </a:ext>
                </a:extLst>
              </p:cNvPr>
              <p:cNvSpPr>
                <a:spLocks noChangeArrowheads="1"/>
              </p:cNvSpPr>
              <p:nvPr/>
            </p:nvSpPr>
            <p:spPr bwMode="auto">
              <a:xfrm>
                <a:off x="3065463" y="1641475"/>
                <a:ext cx="285750" cy="138113"/>
              </a:xfrm>
              <a:custGeom>
                <a:avLst/>
                <a:gdLst>
                  <a:gd name="T0" fmla="*/ 248728 w 795"/>
                  <a:gd name="T1" fmla="*/ 137754 h 385"/>
                  <a:gd name="T2" fmla="*/ 248728 w 795"/>
                  <a:gd name="T3" fmla="*/ 137754 h 385"/>
                  <a:gd name="T4" fmla="*/ 239024 w 795"/>
                  <a:gd name="T5" fmla="*/ 136319 h 385"/>
                  <a:gd name="T6" fmla="*/ 26239 w 795"/>
                  <a:gd name="T7" fmla="*/ 67442 h 385"/>
                  <a:gd name="T8" fmla="*/ 26239 w 795"/>
                  <a:gd name="T9" fmla="*/ 67442 h 385"/>
                  <a:gd name="T10" fmla="*/ 5392 w 795"/>
                  <a:gd name="T11" fmla="*/ 26546 h 385"/>
                  <a:gd name="T12" fmla="*/ 5392 w 795"/>
                  <a:gd name="T13" fmla="*/ 26546 h 385"/>
                  <a:gd name="T14" fmla="*/ 46367 w 795"/>
                  <a:gd name="T15" fmla="*/ 5740 h 385"/>
                  <a:gd name="T16" fmla="*/ 258792 w 795"/>
                  <a:gd name="T17" fmla="*/ 74617 h 385"/>
                  <a:gd name="T18" fmla="*/ 258792 w 795"/>
                  <a:gd name="T19" fmla="*/ 74617 h 385"/>
                  <a:gd name="T20" fmla="*/ 279999 w 795"/>
                  <a:gd name="T21" fmla="*/ 115513 h 385"/>
                  <a:gd name="T22" fmla="*/ 279999 w 795"/>
                  <a:gd name="T23" fmla="*/ 115513 h 385"/>
                  <a:gd name="T24" fmla="*/ 248728 w 795"/>
                  <a:gd name="T25" fmla="*/ 13775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692" y="384"/>
                    </a:moveTo>
                    <a:lnTo>
                      <a:pt x="692" y="384"/>
                    </a:lnTo>
                    <a:cubicBezTo>
                      <a:pt x="683" y="384"/>
                      <a:pt x="673" y="383"/>
                      <a:pt x="665" y="380"/>
                    </a:cubicBezTo>
                    <a:lnTo>
                      <a:pt x="73" y="188"/>
                    </a:lnTo>
                    <a:cubicBezTo>
                      <a:pt x="25" y="172"/>
                      <a:pt x="0" y="121"/>
                      <a:pt x="15" y="74"/>
                    </a:cubicBezTo>
                    <a:cubicBezTo>
                      <a:pt x="31" y="26"/>
                      <a:pt x="81" y="0"/>
                      <a:pt x="129" y="16"/>
                    </a:cubicBezTo>
                    <a:lnTo>
                      <a:pt x="720" y="208"/>
                    </a:lnTo>
                    <a:cubicBezTo>
                      <a:pt x="768" y="223"/>
                      <a:pt x="794" y="274"/>
                      <a:pt x="779" y="322"/>
                    </a:cubicBezTo>
                    <a:cubicBezTo>
                      <a:pt x="766" y="360"/>
                      <a:pt x="730" y="384"/>
                      <a:pt x="692"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9" name="Freeform 56">
                <a:extLst>
                  <a:ext uri="{FF2B5EF4-FFF2-40B4-BE49-F238E27FC236}">
                    <a16:creationId xmlns:a16="http://schemas.microsoft.com/office/drawing/2014/main" id="{8DB2550A-DA18-CD4B-AC8F-500276B7BC1F}"/>
                  </a:ext>
                </a:extLst>
              </p:cNvPr>
              <p:cNvSpPr>
                <a:spLocks noChangeArrowheads="1"/>
              </p:cNvSpPr>
              <p:nvPr/>
            </p:nvSpPr>
            <p:spPr bwMode="auto">
              <a:xfrm>
                <a:off x="3074988" y="2103438"/>
                <a:ext cx="285750" cy="138112"/>
              </a:xfrm>
              <a:custGeom>
                <a:avLst/>
                <a:gdLst>
                  <a:gd name="T0" fmla="*/ 36303 w 795"/>
                  <a:gd name="T1" fmla="*/ 137753 h 385"/>
                  <a:gd name="T2" fmla="*/ 36303 w 795"/>
                  <a:gd name="T3" fmla="*/ 137753 h 385"/>
                  <a:gd name="T4" fmla="*/ 5751 w 795"/>
                  <a:gd name="T5" fmla="*/ 115153 h 385"/>
                  <a:gd name="T6" fmla="*/ 5751 w 795"/>
                  <a:gd name="T7" fmla="*/ 115153 h 385"/>
                  <a:gd name="T8" fmla="*/ 26598 w 795"/>
                  <a:gd name="T9" fmla="*/ 74258 h 385"/>
                  <a:gd name="T10" fmla="*/ 239024 w 795"/>
                  <a:gd name="T11" fmla="*/ 5381 h 385"/>
                  <a:gd name="T12" fmla="*/ 239024 w 795"/>
                  <a:gd name="T13" fmla="*/ 5381 h 385"/>
                  <a:gd name="T14" fmla="*/ 279640 w 795"/>
                  <a:gd name="T15" fmla="*/ 26187 h 385"/>
                  <a:gd name="T16" fmla="*/ 279640 w 795"/>
                  <a:gd name="T17" fmla="*/ 26187 h 385"/>
                  <a:gd name="T18" fmla="*/ 258792 w 795"/>
                  <a:gd name="T19" fmla="*/ 67083 h 385"/>
                  <a:gd name="T20" fmla="*/ 46726 w 795"/>
                  <a:gd name="T21" fmla="*/ 135960 h 385"/>
                  <a:gd name="T22" fmla="*/ 46726 w 795"/>
                  <a:gd name="T23" fmla="*/ 135960 h 385"/>
                  <a:gd name="T24" fmla="*/ 36303 w 795"/>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101" y="384"/>
                    </a:moveTo>
                    <a:lnTo>
                      <a:pt x="101" y="384"/>
                    </a:lnTo>
                    <a:cubicBezTo>
                      <a:pt x="63" y="384"/>
                      <a:pt x="28" y="359"/>
                      <a:pt x="16" y="321"/>
                    </a:cubicBezTo>
                    <a:cubicBezTo>
                      <a:pt x="0" y="274"/>
                      <a:pt x="26" y="223"/>
                      <a:pt x="74" y="207"/>
                    </a:cubicBezTo>
                    <a:lnTo>
                      <a:pt x="665" y="15"/>
                    </a:lnTo>
                    <a:cubicBezTo>
                      <a:pt x="712" y="0"/>
                      <a:pt x="763" y="26"/>
                      <a:pt x="778" y="73"/>
                    </a:cubicBezTo>
                    <a:cubicBezTo>
                      <a:pt x="794" y="121"/>
                      <a:pt x="768" y="172"/>
                      <a:pt x="720" y="187"/>
                    </a:cubicBezTo>
                    <a:lnTo>
                      <a:pt x="130"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0" name="Freeform 57">
                <a:extLst>
                  <a:ext uri="{FF2B5EF4-FFF2-40B4-BE49-F238E27FC236}">
                    <a16:creationId xmlns:a16="http://schemas.microsoft.com/office/drawing/2014/main" id="{1ED0DB69-71A7-1F4E-9F73-5473150CAD3D}"/>
                  </a:ext>
                </a:extLst>
              </p:cNvPr>
              <p:cNvSpPr>
                <a:spLocks noChangeArrowheads="1"/>
              </p:cNvSpPr>
              <p:nvPr/>
            </p:nvSpPr>
            <p:spPr bwMode="auto">
              <a:xfrm>
                <a:off x="4491038" y="1614488"/>
                <a:ext cx="285750" cy="138112"/>
              </a:xfrm>
              <a:custGeom>
                <a:avLst/>
                <a:gdLst>
                  <a:gd name="T0" fmla="*/ 36394 w 793"/>
                  <a:gd name="T1" fmla="*/ 137753 h 385"/>
                  <a:gd name="T2" fmla="*/ 36394 w 793"/>
                  <a:gd name="T3" fmla="*/ 137753 h 385"/>
                  <a:gd name="T4" fmla="*/ 5405 w 793"/>
                  <a:gd name="T5" fmla="*/ 115153 h 385"/>
                  <a:gd name="T6" fmla="*/ 5405 w 793"/>
                  <a:gd name="T7" fmla="*/ 115153 h 385"/>
                  <a:gd name="T8" fmla="*/ 26305 w 793"/>
                  <a:gd name="T9" fmla="*/ 74258 h 385"/>
                  <a:gd name="T10" fmla="*/ 238906 w 793"/>
                  <a:gd name="T11" fmla="*/ 5381 h 385"/>
                  <a:gd name="T12" fmla="*/ 238906 w 793"/>
                  <a:gd name="T13" fmla="*/ 5381 h 385"/>
                  <a:gd name="T14" fmla="*/ 279985 w 793"/>
                  <a:gd name="T15" fmla="*/ 26546 h 385"/>
                  <a:gd name="T16" fmla="*/ 279985 w 793"/>
                  <a:gd name="T17" fmla="*/ 26546 h 385"/>
                  <a:gd name="T18" fmla="*/ 259085 w 793"/>
                  <a:gd name="T19" fmla="*/ 67083 h 385"/>
                  <a:gd name="T20" fmla="*/ 46484 w 793"/>
                  <a:gd name="T21" fmla="*/ 135960 h 385"/>
                  <a:gd name="T22" fmla="*/ 46484 w 793"/>
                  <a:gd name="T23" fmla="*/ 135960 h 385"/>
                  <a:gd name="T24" fmla="*/ 36394 w 793"/>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3" h="385">
                    <a:moveTo>
                      <a:pt x="101" y="384"/>
                    </a:moveTo>
                    <a:lnTo>
                      <a:pt x="101" y="384"/>
                    </a:lnTo>
                    <a:cubicBezTo>
                      <a:pt x="63" y="384"/>
                      <a:pt x="28" y="359"/>
                      <a:pt x="15" y="321"/>
                    </a:cubicBezTo>
                    <a:cubicBezTo>
                      <a:pt x="0" y="274"/>
                      <a:pt x="26" y="223"/>
                      <a:pt x="73" y="207"/>
                    </a:cubicBezTo>
                    <a:lnTo>
                      <a:pt x="663" y="15"/>
                    </a:lnTo>
                    <a:cubicBezTo>
                      <a:pt x="711" y="0"/>
                      <a:pt x="762" y="26"/>
                      <a:pt x="777" y="74"/>
                    </a:cubicBezTo>
                    <a:cubicBezTo>
                      <a:pt x="792" y="121"/>
                      <a:pt x="767" y="172"/>
                      <a:pt x="719" y="187"/>
                    </a:cubicBezTo>
                    <a:lnTo>
                      <a:pt x="129"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1" name="Freeform 58">
                <a:extLst>
                  <a:ext uri="{FF2B5EF4-FFF2-40B4-BE49-F238E27FC236}">
                    <a16:creationId xmlns:a16="http://schemas.microsoft.com/office/drawing/2014/main" id="{8D3DB0B9-E393-E24A-83CF-45E47AB6D8DE}"/>
                  </a:ext>
                </a:extLst>
              </p:cNvPr>
              <p:cNvSpPr>
                <a:spLocks noChangeArrowheads="1"/>
              </p:cNvSpPr>
              <p:nvPr/>
            </p:nvSpPr>
            <p:spPr bwMode="auto">
              <a:xfrm>
                <a:off x="4251325" y="1189038"/>
                <a:ext cx="206375" cy="250825"/>
              </a:xfrm>
              <a:custGeom>
                <a:avLst/>
                <a:gdLst>
                  <a:gd name="T0" fmla="*/ 36801 w 572"/>
                  <a:gd name="T1" fmla="*/ 250465 h 696"/>
                  <a:gd name="T2" fmla="*/ 36801 w 572"/>
                  <a:gd name="T3" fmla="*/ 250465 h 696"/>
                  <a:gd name="T4" fmla="*/ 18040 w 572"/>
                  <a:gd name="T5" fmla="*/ 244338 h 696"/>
                  <a:gd name="T6" fmla="*/ 18040 w 572"/>
                  <a:gd name="T7" fmla="*/ 244338 h 696"/>
                  <a:gd name="T8" fmla="*/ 10824 w 572"/>
                  <a:gd name="T9" fmla="*/ 198930 h 696"/>
                  <a:gd name="T10" fmla="*/ 142153 w 572"/>
                  <a:gd name="T11" fmla="*/ 17659 h 696"/>
                  <a:gd name="T12" fmla="*/ 142153 w 572"/>
                  <a:gd name="T13" fmla="*/ 17659 h 696"/>
                  <a:gd name="T14" fmla="*/ 187974 w 572"/>
                  <a:gd name="T15" fmla="*/ 10451 h 696"/>
                  <a:gd name="T16" fmla="*/ 187974 w 572"/>
                  <a:gd name="T17" fmla="*/ 10451 h 696"/>
                  <a:gd name="T18" fmla="*/ 195190 w 572"/>
                  <a:gd name="T19" fmla="*/ 55859 h 696"/>
                  <a:gd name="T20" fmla="*/ 63500 w 572"/>
                  <a:gd name="T21" fmla="*/ 237131 h 696"/>
                  <a:gd name="T22" fmla="*/ 63500 w 572"/>
                  <a:gd name="T23" fmla="*/ 237131 h 696"/>
                  <a:gd name="T24" fmla="*/ 36801 w 572"/>
                  <a:gd name="T25" fmla="*/ 250465 h 6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6">
                    <a:moveTo>
                      <a:pt x="102" y="695"/>
                    </a:moveTo>
                    <a:lnTo>
                      <a:pt x="102" y="695"/>
                    </a:lnTo>
                    <a:cubicBezTo>
                      <a:pt x="84" y="695"/>
                      <a:pt x="66" y="690"/>
                      <a:pt x="50" y="678"/>
                    </a:cubicBezTo>
                    <a:cubicBezTo>
                      <a:pt x="9" y="649"/>
                      <a:pt x="0" y="592"/>
                      <a:pt x="30" y="552"/>
                    </a:cubicBezTo>
                    <a:lnTo>
                      <a:pt x="394" y="49"/>
                    </a:lnTo>
                    <a:cubicBezTo>
                      <a:pt x="424" y="9"/>
                      <a:pt x="481" y="0"/>
                      <a:pt x="521" y="29"/>
                    </a:cubicBezTo>
                    <a:cubicBezTo>
                      <a:pt x="561" y="59"/>
                      <a:pt x="571" y="115"/>
                      <a:pt x="541" y="155"/>
                    </a:cubicBezTo>
                    <a:lnTo>
                      <a:pt x="176" y="658"/>
                    </a:lnTo>
                    <a:cubicBezTo>
                      <a:pt x="158" y="682"/>
                      <a:pt x="131" y="695"/>
                      <a:pt x="102"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spTree>
    <p:extLst>
      <p:ext uri="{BB962C8B-B14F-4D97-AF65-F5344CB8AC3E}">
        <p14:creationId xmlns:p14="http://schemas.microsoft.com/office/powerpoint/2010/main" val="12016554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61621" y="328439"/>
            <a:ext cx="3712876" cy="1569660"/>
          </a:xfrm>
          <a:prstGeom prst="rect">
            <a:avLst/>
          </a:prstGeom>
          <a:noFill/>
        </p:spPr>
        <p:txBody>
          <a:bodyPr wrap="none" rtlCol="0">
            <a:spAutoFit/>
          </a:bodyPr>
          <a:lstStyle/>
          <a:p>
            <a:pPr algn="ctr"/>
            <a:r>
              <a:rPr lang="en-US" sz="9600" b="1" spc="-150" dirty="0">
                <a:solidFill>
                  <a:schemeClr val="tx2"/>
                </a:solidFill>
                <a:latin typeface="Dosis Medium" pitchFamily="2" charset="0"/>
                <a:ea typeface="Nunito Bold" charset="0"/>
                <a:cs typeface="Nunito Bold" charset="0"/>
              </a:rPr>
              <a:t>p-value</a:t>
            </a:r>
          </a:p>
        </p:txBody>
      </p:sp>
      <p:grpSp>
        <p:nvGrpSpPr>
          <p:cNvPr id="132" name="Group 131">
            <a:extLst>
              <a:ext uri="{FF2B5EF4-FFF2-40B4-BE49-F238E27FC236}">
                <a16:creationId xmlns:a16="http://schemas.microsoft.com/office/drawing/2014/main" id="{4D3AE9B2-D269-1740-836C-DFA4C38374C7}"/>
              </a:ext>
            </a:extLst>
          </p:cNvPr>
          <p:cNvGrpSpPr/>
          <p:nvPr/>
        </p:nvGrpSpPr>
        <p:grpSpPr>
          <a:xfrm>
            <a:off x="8881182" y="171274"/>
            <a:ext cx="3121645" cy="2968856"/>
            <a:chOff x="-1371198" y="-51988"/>
            <a:chExt cx="5363952" cy="6909988"/>
          </a:xfrm>
        </p:grpSpPr>
        <p:grpSp>
          <p:nvGrpSpPr>
            <p:cNvPr id="133" name="Group 7">
              <a:extLst>
                <a:ext uri="{FF2B5EF4-FFF2-40B4-BE49-F238E27FC236}">
                  <a16:creationId xmlns:a16="http://schemas.microsoft.com/office/drawing/2014/main" id="{1D90745B-15EE-DC4C-940E-13ED46EDF847}"/>
                </a:ext>
              </a:extLst>
            </p:cNvPr>
            <p:cNvGrpSpPr>
              <a:grpSpLocks/>
            </p:cNvGrpSpPr>
            <p:nvPr/>
          </p:nvGrpSpPr>
          <p:grpSpPr bwMode="auto">
            <a:xfrm>
              <a:off x="589944" y="4214227"/>
              <a:ext cx="1483356" cy="1350862"/>
              <a:chOff x="2135188" y="3590925"/>
              <a:chExt cx="1635125" cy="1489075"/>
            </a:xfrm>
            <a:solidFill>
              <a:schemeClr val="accent5">
                <a:lumMod val="75000"/>
              </a:schemeClr>
            </a:solidFill>
          </p:grpSpPr>
          <p:sp>
            <p:nvSpPr>
              <p:cNvPr id="187" name="Freeform 4">
                <a:extLst>
                  <a:ext uri="{FF2B5EF4-FFF2-40B4-BE49-F238E27FC236}">
                    <a16:creationId xmlns:a16="http://schemas.microsoft.com/office/drawing/2014/main" id="{0D9F7E6B-A955-3A43-AB83-8D70ED6B4D6C}"/>
                  </a:ext>
                </a:extLst>
              </p:cNvPr>
              <p:cNvSpPr>
                <a:spLocks noChangeArrowheads="1"/>
              </p:cNvSpPr>
              <p:nvPr/>
            </p:nvSpPr>
            <p:spPr bwMode="auto">
              <a:xfrm>
                <a:off x="2135188" y="3590925"/>
                <a:ext cx="1635125" cy="1489075"/>
              </a:xfrm>
              <a:custGeom>
                <a:avLst/>
                <a:gdLst>
                  <a:gd name="T0" fmla="*/ 817383 w 4543"/>
                  <a:gd name="T1" fmla="*/ 172010 h 4138"/>
                  <a:gd name="T2" fmla="*/ 817383 w 4543"/>
                  <a:gd name="T3" fmla="*/ 172010 h 4138"/>
                  <a:gd name="T4" fmla="*/ 412470 w 4543"/>
                  <a:gd name="T5" fmla="*/ 338982 h 4138"/>
                  <a:gd name="T6" fmla="*/ 412470 w 4543"/>
                  <a:gd name="T7" fmla="*/ 338982 h 4138"/>
                  <a:gd name="T8" fmla="*/ 412470 w 4543"/>
                  <a:gd name="T9" fmla="*/ 1149013 h 4138"/>
                  <a:gd name="T10" fmla="*/ 412470 w 4543"/>
                  <a:gd name="T11" fmla="*/ 1149013 h 4138"/>
                  <a:gd name="T12" fmla="*/ 817383 w 4543"/>
                  <a:gd name="T13" fmla="*/ 1316345 h 4138"/>
                  <a:gd name="T14" fmla="*/ 817383 w 4543"/>
                  <a:gd name="T15" fmla="*/ 1316345 h 4138"/>
                  <a:gd name="T16" fmla="*/ 817383 w 4543"/>
                  <a:gd name="T17" fmla="*/ 1316345 h 4138"/>
                  <a:gd name="T18" fmla="*/ 1222295 w 4543"/>
                  <a:gd name="T19" fmla="*/ 1149013 h 4138"/>
                  <a:gd name="T20" fmla="*/ 1222295 w 4543"/>
                  <a:gd name="T21" fmla="*/ 1149013 h 4138"/>
                  <a:gd name="T22" fmla="*/ 1222655 w 4543"/>
                  <a:gd name="T23" fmla="*/ 338982 h 4138"/>
                  <a:gd name="T24" fmla="*/ 1222655 w 4543"/>
                  <a:gd name="T25" fmla="*/ 338982 h 4138"/>
                  <a:gd name="T26" fmla="*/ 817383 w 4543"/>
                  <a:gd name="T27" fmla="*/ 172010 h 4138"/>
                  <a:gd name="T28" fmla="*/ 817383 w 4543"/>
                  <a:gd name="T29" fmla="*/ 1381479 h 4138"/>
                  <a:gd name="T30" fmla="*/ 817383 w 4543"/>
                  <a:gd name="T31" fmla="*/ 1381479 h 4138"/>
                  <a:gd name="T32" fmla="*/ 817383 w 4543"/>
                  <a:gd name="T33" fmla="*/ 1381479 h 4138"/>
                  <a:gd name="T34" fmla="*/ 366400 w 4543"/>
                  <a:gd name="T35" fmla="*/ 1195074 h 4138"/>
                  <a:gd name="T36" fmla="*/ 366400 w 4543"/>
                  <a:gd name="T37" fmla="*/ 1195074 h 4138"/>
                  <a:gd name="T38" fmla="*/ 366400 w 4543"/>
                  <a:gd name="T39" fmla="*/ 293281 h 4138"/>
                  <a:gd name="T40" fmla="*/ 366400 w 4543"/>
                  <a:gd name="T41" fmla="*/ 293281 h 4138"/>
                  <a:gd name="T42" fmla="*/ 817383 w 4543"/>
                  <a:gd name="T43" fmla="*/ 106877 h 4138"/>
                  <a:gd name="T44" fmla="*/ 817383 w 4543"/>
                  <a:gd name="T45" fmla="*/ 106877 h 4138"/>
                  <a:gd name="T46" fmla="*/ 1268365 w 4543"/>
                  <a:gd name="T47" fmla="*/ 293281 h 4138"/>
                  <a:gd name="T48" fmla="*/ 1268365 w 4543"/>
                  <a:gd name="T49" fmla="*/ 293281 h 4138"/>
                  <a:gd name="T50" fmla="*/ 1268365 w 4543"/>
                  <a:gd name="T51" fmla="*/ 1195074 h 4138"/>
                  <a:gd name="T52" fmla="*/ 1268365 w 4543"/>
                  <a:gd name="T53" fmla="*/ 1195074 h 4138"/>
                  <a:gd name="T54" fmla="*/ 817383 w 4543"/>
                  <a:gd name="T55" fmla="*/ 1381479 h 4138"/>
                  <a:gd name="T56" fmla="*/ 817383 w 4543"/>
                  <a:gd name="T57" fmla="*/ 65134 h 4138"/>
                  <a:gd name="T58" fmla="*/ 817383 w 4543"/>
                  <a:gd name="T59" fmla="*/ 65134 h 4138"/>
                  <a:gd name="T60" fmla="*/ 336527 w 4543"/>
                  <a:gd name="T61" fmla="*/ 263413 h 4138"/>
                  <a:gd name="T62" fmla="*/ 336527 w 4543"/>
                  <a:gd name="T63" fmla="*/ 263413 h 4138"/>
                  <a:gd name="T64" fmla="*/ 336527 w 4543"/>
                  <a:gd name="T65" fmla="*/ 1224942 h 4138"/>
                  <a:gd name="T66" fmla="*/ 336527 w 4543"/>
                  <a:gd name="T67" fmla="*/ 1224942 h 4138"/>
                  <a:gd name="T68" fmla="*/ 817383 w 4543"/>
                  <a:gd name="T69" fmla="*/ 1423582 h 4138"/>
                  <a:gd name="T70" fmla="*/ 817383 w 4543"/>
                  <a:gd name="T71" fmla="*/ 1423582 h 4138"/>
                  <a:gd name="T72" fmla="*/ 1298238 w 4543"/>
                  <a:gd name="T73" fmla="*/ 1224942 h 4138"/>
                  <a:gd name="T74" fmla="*/ 1298238 w 4543"/>
                  <a:gd name="T75" fmla="*/ 1224942 h 4138"/>
                  <a:gd name="T76" fmla="*/ 1298238 w 4543"/>
                  <a:gd name="T77" fmla="*/ 263413 h 4138"/>
                  <a:gd name="T78" fmla="*/ 1298238 w 4543"/>
                  <a:gd name="T79" fmla="*/ 263413 h 4138"/>
                  <a:gd name="T80" fmla="*/ 817383 w 4543"/>
                  <a:gd name="T81" fmla="*/ 65134 h 4138"/>
                  <a:gd name="T82" fmla="*/ 817383 w 4543"/>
                  <a:gd name="T83" fmla="*/ 1488715 h 4138"/>
                  <a:gd name="T84" fmla="*/ 817383 w 4543"/>
                  <a:gd name="T85" fmla="*/ 1488715 h 4138"/>
                  <a:gd name="T86" fmla="*/ 290457 w 4543"/>
                  <a:gd name="T87" fmla="*/ 1270644 h 4138"/>
                  <a:gd name="T88" fmla="*/ 290457 w 4543"/>
                  <a:gd name="T89" fmla="*/ 1270644 h 4138"/>
                  <a:gd name="T90" fmla="*/ 290457 w 4543"/>
                  <a:gd name="T91" fmla="*/ 217352 h 4138"/>
                  <a:gd name="T92" fmla="*/ 290457 w 4543"/>
                  <a:gd name="T93" fmla="*/ 217352 h 4138"/>
                  <a:gd name="T94" fmla="*/ 817383 w 4543"/>
                  <a:gd name="T95" fmla="*/ 0 h 4138"/>
                  <a:gd name="T96" fmla="*/ 817383 w 4543"/>
                  <a:gd name="T97" fmla="*/ 0 h 4138"/>
                  <a:gd name="T98" fmla="*/ 1344308 w 4543"/>
                  <a:gd name="T99" fmla="*/ 217352 h 4138"/>
                  <a:gd name="T100" fmla="*/ 1344308 w 4543"/>
                  <a:gd name="T101" fmla="*/ 217352 h 4138"/>
                  <a:gd name="T102" fmla="*/ 1344308 w 4543"/>
                  <a:gd name="T103" fmla="*/ 1270644 h 4138"/>
                  <a:gd name="T104" fmla="*/ 1344308 w 4543"/>
                  <a:gd name="T105" fmla="*/ 1270644 h 4138"/>
                  <a:gd name="T106" fmla="*/ 817383 w 4543"/>
                  <a:gd name="T107" fmla="*/ 1488715 h 41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543" h="4138">
                    <a:moveTo>
                      <a:pt x="2271" y="478"/>
                    </a:moveTo>
                    <a:lnTo>
                      <a:pt x="2271" y="478"/>
                    </a:lnTo>
                    <a:cubicBezTo>
                      <a:pt x="1845" y="478"/>
                      <a:pt x="1446" y="642"/>
                      <a:pt x="1146" y="942"/>
                    </a:cubicBezTo>
                    <a:cubicBezTo>
                      <a:pt x="525" y="1563"/>
                      <a:pt x="525" y="2573"/>
                      <a:pt x="1146" y="3193"/>
                    </a:cubicBezTo>
                    <a:cubicBezTo>
                      <a:pt x="1445" y="3493"/>
                      <a:pt x="1845" y="3658"/>
                      <a:pt x="2271" y="3658"/>
                    </a:cubicBezTo>
                    <a:cubicBezTo>
                      <a:pt x="2696" y="3658"/>
                      <a:pt x="3096" y="3493"/>
                      <a:pt x="3396" y="3193"/>
                    </a:cubicBezTo>
                    <a:cubicBezTo>
                      <a:pt x="4017" y="2573"/>
                      <a:pt x="4017" y="1563"/>
                      <a:pt x="3397" y="942"/>
                    </a:cubicBezTo>
                    <a:cubicBezTo>
                      <a:pt x="3096" y="642"/>
                      <a:pt x="2696" y="478"/>
                      <a:pt x="2271" y="478"/>
                    </a:cubicBezTo>
                    <a:close/>
                    <a:moveTo>
                      <a:pt x="2271" y="3839"/>
                    </a:moveTo>
                    <a:lnTo>
                      <a:pt x="2271" y="3839"/>
                    </a:lnTo>
                    <a:cubicBezTo>
                      <a:pt x="1797" y="3839"/>
                      <a:pt x="1352" y="3655"/>
                      <a:pt x="1018" y="3321"/>
                    </a:cubicBezTo>
                    <a:cubicBezTo>
                      <a:pt x="327" y="2630"/>
                      <a:pt x="327" y="1506"/>
                      <a:pt x="1018" y="815"/>
                    </a:cubicBezTo>
                    <a:cubicBezTo>
                      <a:pt x="1352" y="481"/>
                      <a:pt x="1797" y="297"/>
                      <a:pt x="2271" y="297"/>
                    </a:cubicBezTo>
                    <a:cubicBezTo>
                      <a:pt x="2744" y="297"/>
                      <a:pt x="3190" y="481"/>
                      <a:pt x="3524" y="815"/>
                    </a:cubicBezTo>
                    <a:cubicBezTo>
                      <a:pt x="4215" y="1506"/>
                      <a:pt x="4215" y="2630"/>
                      <a:pt x="3524" y="3321"/>
                    </a:cubicBezTo>
                    <a:cubicBezTo>
                      <a:pt x="3190" y="3655"/>
                      <a:pt x="2744" y="3839"/>
                      <a:pt x="2271" y="3839"/>
                    </a:cubicBezTo>
                    <a:close/>
                    <a:moveTo>
                      <a:pt x="2271" y="181"/>
                    </a:moveTo>
                    <a:lnTo>
                      <a:pt x="2271" y="181"/>
                    </a:lnTo>
                    <a:cubicBezTo>
                      <a:pt x="1766" y="181"/>
                      <a:pt x="1292" y="377"/>
                      <a:pt x="935" y="732"/>
                    </a:cubicBezTo>
                    <a:cubicBezTo>
                      <a:pt x="199" y="1469"/>
                      <a:pt x="199" y="2667"/>
                      <a:pt x="935" y="3404"/>
                    </a:cubicBezTo>
                    <a:cubicBezTo>
                      <a:pt x="1292" y="3760"/>
                      <a:pt x="1766" y="3956"/>
                      <a:pt x="2271" y="3956"/>
                    </a:cubicBezTo>
                    <a:cubicBezTo>
                      <a:pt x="2776" y="3956"/>
                      <a:pt x="3251" y="3760"/>
                      <a:pt x="3607" y="3404"/>
                    </a:cubicBezTo>
                    <a:cubicBezTo>
                      <a:pt x="4343" y="2667"/>
                      <a:pt x="4343" y="1469"/>
                      <a:pt x="3607" y="732"/>
                    </a:cubicBezTo>
                    <a:cubicBezTo>
                      <a:pt x="3251" y="377"/>
                      <a:pt x="2776" y="181"/>
                      <a:pt x="2271" y="181"/>
                    </a:cubicBezTo>
                    <a:close/>
                    <a:moveTo>
                      <a:pt x="2271" y="4137"/>
                    </a:moveTo>
                    <a:lnTo>
                      <a:pt x="2271" y="4137"/>
                    </a:lnTo>
                    <a:cubicBezTo>
                      <a:pt x="1717" y="4137"/>
                      <a:pt x="1198" y="3922"/>
                      <a:pt x="807" y="3531"/>
                    </a:cubicBezTo>
                    <a:cubicBezTo>
                      <a:pt x="0" y="2724"/>
                      <a:pt x="0" y="1411"/>
                      <a:pt x="807" y="604"/>
                    </a:cubicBezTo>
                    <a:cubicBezTo>
                      <a:pt x="1198" y="214"/>
                      <a:pt x="1717" y="0"/>
                      <a:pt x="2271" y="0"/>
                    </a:cubicBezTo>
                    <a:cubicBezTo>
                      <a:pt x="2824" y="0"/>
                      <a:pt x="3344" y="214"/>
                      <a:pt x="3735" y="604"/>
                    </a:cubicBezTo>
                    <a:cubicBezTo>
                      <a:pt x="4542" y="1411"/>
                      <a:pt x="4542" y="2724"/>
                      <a:pt x="3735" y="3531"/>
                    </a:cubicBezTo>
                    <a:cubicBezTo>
                      <a:pt x="3344" y="3922"/>
                      <a:pt x="2824" y="4137"/>
                      <a:pt x="2271" y="41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8" name="Freeform 5">
                <a:extLst>
                  <a:ext uri="{FF2B5EF4-FFF2-40B4-BE49-F238E27FC236}">
                    <a16:creationId xmlns:a16="http://schemas.microsoft.com/office/drawing/2014/main" id="{705EC6E0-7EEF-2543-A24A-65B5A9D85CBF}"/>
                  </a:ext>
                </a:extLst>
              </p:cNvPr>
              <p:cNvSpPr>
                <a:spLocks noChangeArrowheads="1"/>
              </p:cNvSpPr>
              <p:nvPr/>
            </p:nvSpPr>
            <p:spPr bwMode="auto">
              <a:xfrm>
                <a:off x="2514600" y="3898900"/>
                <a:ext cx="92075" cy="92075"/>
              </a:xfrm>
              <a:custGeom>
                <a:avLst/>
                <a:gdLst>
                  <a:gd name="T0" fmla="*/ 85241 w 256"/>
                  <a:gd name="T1" fmla="*/ 82004 h 256"/>
                  <a:gd name="T2" fmla="*/ 85241 w 256"/>
                  <a:gd name="T3" fmla="*/ 82004 h 256"/>
                  <a:gd name="T4" fmla="*/ 85241 w 256"/>
                  <a:gd name="T5" fmla="*/ 58986 h 256"/>
                  <a:gd name="T6" fmla="*/ 33809 w 256"/>
                  <a:gd name="T7" fmla="*/ 7553 h 256"/>
                  <a:gd name="T8" fmla="*/ 33809 w 256"/>
                  <a:gd name="T9" fmla="*/ 7553 h 256"/>
                  <a:gd name="T10" fmla="*/ 13308 w 256"/>
                  <a:gd name="T11" fmla="*/ 4676 h 256"/>
                  <a:gd name="T12" fmla="*/ 8992 w 256"/>
                  <a:gd name="T13" fmla="*/ 8632 h 256"/>
                  <a:gd name="T14" fmla="*/ 4676 w 256"/>
                  <a:gd name="T15" fmla="*/ 13308 h 256"/>
                  <a:gd name="T16" fmla="*/ 4676 w 256"/>
                  <a:gd name="T17" fmla="*/ 13308 h 256"/>
                  <a:gd name="T18" fmla="*/ 7553 w 256"/>
                  <a:gd name="T19" fmla="*/ 33809 h 256"/>
                  <a:gd name="T20" fmla="*/ 58986 w 256"/>
                  <a:gd name="T21" fmla="*/ 85241 h 256"/>
                  <a:gd name="T22" fmla="*/ 58986 w 256"/>
                  <a:gd name="T23" fmla="*/ 85241 h 256"/>
                  <a:gd name="T24" fmla="*/ 82004 w 256"/>
                  <a:gd name="T25" fmla="*/ 85241 h 256"/>
                  <a:gd name="T26" fmla="*/ 85241 w 256"/>
                  <a:gd name="T27" fmla="*/ 8200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37" y="228"/>
                    </a:moveTo>
                    <a:lnTo>
                      <a:pt x="237" y="228"/>
                    </a:lnTo>
                    <a:cubicBezTo>
                      <a:pt x="255" y="211"/>
                      <a:pt x="255" y="182"/>
                      <a:pt x="237" y="164"/>
                    </a:cubicBezTo>
                    <a:lnTo>
                      <a:pt x="94" y="21"/>
                    </a:lnTo>
                    <a:cubicBezTo>
                      <a:pt x="76" y="3"/>
                      <a:pt x="51" y="0"/>
                      <a:pt x="37" y="13"/>
                    </a:cubicBezTo>
                    <a:lnTo>
                      <a:pt x="25" y="24"/>
                    </a:lnTo>
                    <a:lnTo>
                      <a:pt x="13" y="37"/>
                    </a:lnTo>
                    <a:cubicBezTo>
                      <a:pt x="0" y="51"/>
                      <a:pt x="4" y="77"/>
                      <a:pt x="21" y="94"/>
                    </a:cubicBezTo>
                    <a:lnTo>
                      <a:pt x="164" y="237"/>
                    </a:lnTo>
                    <a:cubicBezTo>
                      <a:pt x="182" y="255"/>
                      <a:pt x="210" y="255"/>
                      <a:pt x="228" y="237"/>
                    </a:cubicBezTo>
                    <a:lnTo>
                      <a:pt x="237" y="2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9" name="Freeform 6">
                <a:extLst>
                  <a:ext uri="{FF2B5EF4-FFF2-40B4-BE49-F238E27FC236}">
                    <a16:creationId xmlns:a16="http://schemas.microsoft.com/office/drawing/2014/main" id="{DFF5DB40-9FCD-4647-9A8A-A877713FC4D3}"/>
                  </a:ext>
                </a:extLst>
              </p:cNvPr>
              <p:cNvSpPr>
                <a:spLocks noChangeArrowheads="1"/>
              </p:cNvSpPr>
              <p:nvPr/>
            </p:nvSpPr>
            <p:spPr bwMode="auto">
              <a:xfrm>
                <a:off x="2346325" y="4316413"/>
                <a:ext cx="106363" cy="38100"/>
              </a:xfrm>
              <a:custGeom>
                <a:avLst/>
                <a:gdLst>
                  <a:gd name="T0" fmla="*/ 106001 w 294"/>
                  <a:gd name="T1" fmla="*/ 16486 h 104"/>
                  <a:gd name="T2" fmla="*/ 106001 w 294"/>
                  <a:gd name="T3" fmla="*/ 16486 h 104"/>
                  <a:gd name="T4" fmla="*/ 89721 w 294"/>
                  <a:gd name="T5" fmla="*/ 0 h 104"/>
                  <a:gd name="T6" fmla="*/ 17004 w 294"/>
                  <a:gd name="T7" fmla="*/ 0 h 104"/>
                  <a:gd name="T8" fmla="*/ 17004 w 294"/>
                  <a:gd name="T9" fmla="*/ 0 h 104"/>
                  <a:gd name="T10" fmla="*/ 362 w 294"/>
                  <a:gd name="T11" fmla="*/ 12822 h 104"/>
                  <a:gd name="T12" fmla="*/ 362 w 294"/>
                  <a:gd name="T13" fmla="*/ 12822 h 104"/>
                  <a:gd name="T14" fmla="*/ 17004 w 294"/>
                  <a:gd name="T15" fmla="*/ 37734 h 104"/>
                  <a:gd name="T16" fmla="*/ 89721 w 294"/>
                  <a:gd name="T17" fmla="*/ 37734 h 104"/>
                  <a:gd name="T18" fmla="*/ 89721 w 294"/>
                  <a:gd name="T19" fmla="*/ 37734 h 104"/>
                  <a:gd name="T20" fmla="*/ 106001 w 294"/>
                  <a:gd name="T21" fmla="*/ 21248 h 104"/>
                  <a:gd name="T22" fmla="*/ 106001 w 294"/>
                  <a:gd name="T23" fmla="*/ 16486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4">
                    <a:moveTo>
                      <a:pt x="293" y="45"/>
                    </a:moveTo>
                    <a:lnTo>
                      <a:pt x="293" y="45"/>
                    </a:lnTo>
                    <a:cubicBezTo>
                      <a:pt x="293" y="21"/>
                      <a:pt x="273" y="0"/>
                      <a:pt x="248" y="0"/>
                    </a:cubicBezTo>
                    <a:lnTo>
                      <a:pt x="47" y="0"/>
                    </a:lnTo>
                    <a:cubicBezTo>
                      <a:pt x="21" y="0"/>
                      <a:pt x="1" y="15"/>
                      <a:pt x="1" y="35"/>
                    </a:cubicBezTo>
                    <a:cubicBezTo>
                      <a:pt x="0" y="53"/>
                      <a:pt x="21" y="103"/>
                      <a:pt x="47" y="103"/>
                    </a:cubicBezTo>
                    <a:lnTo>
                      <a:pt x="248" y="103"/>
                    </a:lnTo>
                    <a:cubicBezTo>
                      <a:pt x="273" y="103"/>
                      <a:pt x="293" y="83"/>
                      <a:pt x="293" y="58"/>
                    </a:cubicBezTo>
                    <a:lnTo>
                      <a:pt x="293"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0" name="Freeform 7">
                <a:extLst>
                  <a:ext uri="{FF2B5EF4-FFF2-40B4-BE49-F238E27FC236}">
                    <a16:creationId xmlns:a16="http://schemas.microsoft.com/office/drawing/2014/main" id="{02F5DFDB-A503-E54B-AAE0-EFB481FC26AA}"/>
                  </a:ext>
                </a:extLst>
              </p:cNvPr>
              <p:cNvSpPr>
                <a:spLocks noChangeArrowheads="1"/>
              </p:cNvSpPr>
              <p:nvPr/>
            </p:nvSpPr>
            <p:spPr bwMode="auto">
              <a:xfrm>
                <a:off x="2514600" y="4679950"/>
                <a:ext cx="92075" cy="92075"/>
              </a:xfrm>
              <a:custGeom>
                <a:avLst/>
                <a:gdLst>
                  <a:gd name="T0" fmla="*/ 82004 w 256"/>
                  <a:gd name="T1" fmla="*/ 6114 h 256"/>
                  <a:gd name="T2" fmla="*/ 82004 w 256"/>
                  <a:gd name="T3" fmla="*/ 6114 h 256"/>
                  <a:gd name="T4" fmla="*/ 58986 w 256"/>
                  <a:gd name="T5" fmla="*/ 6114 h 256"/>
                  <a:gd name="T6" fmla="*/ 7553 w 256"/>
                  <a:gd name="T7" fmla="*/ 57907 h 256"/>
                  <a:gd name="T8" fmla="*/ 7553 w 256"/>
                  <a:gd name="T9" fmla="*/ 57907 h 256"/>
                  <a:gd name="T10" fmla="*/ 4676 w 256"/>
                  <a:gd name="T11" fmla="*/ 78408 h 256"/>
                  <a:gd name="T12" fmla="*/ 8992 w 256"/>
                  <a:gd name="T13" fmla="*/ 82724 h 256"/>
                  <a:gd name="T14" fmla="*/ 13308 w 256"/>
                  <a:gd name="T15" fmla="*/ 87399 h 256"/>
                  <a:gd name="T16" fmla="*/ 13308 w 256"/>
                  <a:gd name="T17" fmla="*/ 87399 h 256"/>
                  <a:gd name="T18" fmla="*/ 33809 w 256"/>
                  <a:gd name="T19" fmla="*/ 84162 h 256"/>
                  <a:gd name="T20" fmla="*/ 85241 w 256"/>
                  <a:gd name="T21" fmla="*/ 32370 h 256"/>
                  <a:gd name="T22" fmla="*/ 85241 w 256"/>
                  <a:gd name="T23" fmla="*/ 32370 h 256"/>
                  <a:gd name="T24" fmla="*/ 85241 w 256"/>
                  <a:gd name="T25" fmla="*/ 9711 h 256"/>
                  <a:gd name="T26" fmla="*/ 82004 w 256"/>
                  <a:gd name="T27" fmla="*/ 611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28" y="17"/>
                    </a:moveTo>
                    <a:lnTo>
                      <a:pt x="228" y="17"/>
                    </a:lnTo>
                    <a:cubicBezTo>
                      <a:pt x="210" y="0"/>
                      <a:pt x="182" y="0"/>
                      <a:pt x="164" y="17"/>
                    </a:cubicBezTo>
                    <a:lnTo>
                      <a:pt x="21" y="161"/>
                    </a:lnTo>
                    <a:cubicBezTo>
                      <a:pt x="4" y="178"/>
                      <a:pt x="0" y="204"/>
                      <a:pt x="13" y="218"/>
                    </a:cubicBezTo>
                    <a:lnTo>
                      <a:pt x="25" y="230"/>
                    </a:lnTo>
                    <a:lnTo>
                      <a:pt x="37" y="243"/>
                    </a:lnTo>
                    <a:cubicBezTo>
                      <a:pt x="51" y="255"/>
                      <a:pt x="76" y="251"/>
                      <a:pt x="94" y="234"/>
                    </a:cubicBezTo>
                    <a:lnTo>
                      <a:pt x="237" y="90"/>
                    </a:lnTo>
                    <a:cubicBezTo>
                      <a:pt x="255" y="73"/>
                      <a:pt x="255" y="44"/>
                      <a:pt x="237" y="27"/>
                    </a:cubicBezTo>
                    <a:lnTo>
                      <a:pt x="228"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1" name="Freeform 8">
                <a:extLst>
                  <a:ext uri="{FF2B5EF4-FFF2-40B4-BE49-F238E27FC236}">
                    <a16:creationId xmlns:a16="http://schemas.microsoft.com/office/drawing/2014/main" id="{FCF88512-927A-9341-B343-DE868B6D8C57}"/>
                  </a:ext>
                </a:extLst>
              </p:cNvPr>
              <p:cNvSpPr>
                <a:spLocks noChangeArrowheads="1"/>
              </p:cNvSpPr>
              <p:nvPr/>
            </p:nvSpPr>
            <p:spPr bwMode="auto">
              <a:xfrm>
                <a:off x="2933700" y="4835525"/>
                <a:ext cx="38100" cy="104775"/>
              </a:xfrm>
              <a:custGeom>
                <a:avLst/>
                <a:gdLst>
                  <a:gd name="T0" fmla="*/ 16329 w 105"/>
                  <a:gd name="T1" fmla="*/ 0 h 293"/>
                  <a:gd name="T2" fmla="*/ 16329 w 105"/>
                  <a:gd name="T3" fmla="*/ 0 h 293"/>
                  <a:gd name="T4" fmla="*/ 0 w 105"/>
                  <a:gd name="T5" fmla="*/ 16092 h 293"/>
                  <a:gd name="T6" fmla="*/ 0 w 105"/>
                  <a:gd name="T7" fmla="*/ 87968 h 293"/>
                  <a:gd name="T8" fmla="*/ 0 w 105"/>
                  <a:gd name="T9" fmla="*/ 87968 h 293"/>
                  <a:gd name="T10" fmla="*/ 12700 w 105"/>
                  <a:gd name="T11" fmla="*/ 104417 h 293"/>
                  <a:gd name="T12" fmla="*/ 12700 w 105"/>
                  <a:gd name="T13" fmla="*/ 104417 h 293"/>
                  <a:gd name="T14" fmla="*/ 37737 w 105"/>
                  <a:gd name="T15" fmla="*/ 87968 h 293"/>
                  <a:gd name="T16" fmla="*/ 37737 w 105"/>
                  <a:gd name="T17" fmla="*/ 16092 h 293"/>
                  <a:gd name="T18" fmla="*/ 37737 w 105"/>
                  <a:gd name="T19" fmla="*/ 16092 h 293"/>
                  <a:gd name="T20" fmla="*/ 21046 w 105"/>
                  <a:gd name="T21" fmla="*/ 0 h 293"/>
                  <a:gd name="T22" fmla="*/ 16329 w 105"/>
                  <a:gd name="T23" fmla="*/ 0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45" y="0"/>
                    </a:moveTo>
                    <a:lnTo>
                      <a:pt x="45" y="0"/>
                    </a:lnTo>
                    <a:cubicBezTo>
                      <a:pt x="20" y="0"/>
                      <a:pt x="0" y="20"/>
                      <a:pt x="0" y="45"/>
                    </a:cubicBezTo>
                    <a:lnTo>
                      <a:pt x="0" y="246"/>
                    </a:lnTo>
                    <a:cubicBezTo>
                      <a:pt x="0" y="271"/>
                      <a:pt x="16" y="292"/>
                      <a:pt x="35" y="292"/>
                    </a:cubicBezTo>
                    <a:cubicBezTo>
                      <a:pt x="54" y="292"/>
                      <a:pt x="104" y="271"/>
                      <a:pt x="104" y="246"/>
                    </a:cubicBezTo>
                    <a:lnTo>
                      <a:pt x="104" y="45"/>
                    </a:lnTo>
                    <a:cubicBezTo>
                      <a:pt x="104" y="20"/>
                      <a:pt x="83" y="0"/>
                      <a:pt x="58" y="0"/>
                    </a:cubicBezTo>
                    <a:lnTo>
                      <a:pt x="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2" name="Freeform 9">
                <a:extLst>
                  <a:ext uri="{FF2B5EF4-FFF2-40B4-BE49-F238E27FC236}">
                    <a16:creationId xmlns:a16="http://schemas.microsoft.com/office/drawing/2014/main" id="{B5992300-9592-A549-9E76-4C4FED620F0F}"/>
                  </a:ext>
                </a:extLst>
              </p:cNvPr>
              <p:cNvSpPr>
                <a:spLocks noChangeArrowheads="1"/>
              </p:cNvSpPr>
              <p:nvPr/>
            </p:nvSpPr>
            <p:spPr bwMode="auto">
              <a:xfrm>
                <a:off x="3297238" y="4679950"/>
                <a:ext cx="92075" cy="92075"/>
              </a:xfrm>
              <a:custGeom>
                <a:avLst/>
                <a:gdLst>
                  <a:gd name="T0" fmla="*/ 6449 w 257"/>
                  <a:gd name="T1" fmla="*/ 9711 h 256"/>
                  <a:gd name="T2" fmla="*/ 6449 w 257"/>
                  <a:gd name="T3" fmla="*/ 9711 h 256"/>
                  <a:gd name="T4" fmla="*/ 6449 w 257"/>
                  <a:gd name="T5" fmla="*/ 32370 h 256"/>
                  <a:gd name="T6" fmla="*/ 57681 w 257"/>
                  <a:gd name="T7" fmla="*/ 84162 h 256"/>
                  <a:gd name="T8" fmla="*/ 57681 w 257"/>
                  <a:gd name="T9" fmla="*/ 84162 h 256"/>
                  <a:gd name="T10" fmla="*/ 78461 w 257"/>
                  <a:gd name="T11" fmla="*/ 87399 h 256"/>
                  <a:gd name="T12" fmla="*/ 82760 w 257"/>
                  <a:gd name="T13" fmla="*/ 82724 h 256"/>
                  <a:gd name="T14" fmla="*/ 87059 w 257"/>
                  <a:gd name="T15" fmla="*/ 78408 h 256"/>
                  <a:gd name="T16" fmla="*/ 87059 w 257"/>
                  <a:gd name="T17" fmla="*/ 78408 h 256"/>
                  <a:gd name="T18" fmla="*/ 83835 w 257"/>
                  <a:gd name="T19" fmla="*/ 57907 h 256"/>
                  <a:gd name="T20" fmla="*/ 32961 w 257"/>
                  <a:gd name="T21" fmla="*/ 6114 h 256"/>
                  <a:gd name="T22" fmla="*/ 32961 w 257"/>
                  <a:gd name="T23" fmla="*/ 6114 h 256"/>
                  <a:gd name="T24" fmla="*/ 10032 w 257"/>
                  <a:gd name="T25" fmla="*/ 6114 h 256"/>
                  <a:gd name="T26" fmla="*/ 6449 w 257"/>
                  <a:gd name="T27" fmla="*/ 971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18" y="27"/>
                    </a:moveTo>
                    <a:lnTo>
                      <a:pt x="18" y="27"/>
                    </a:lnTo>
                    <a:cubicBezTo>
                      <a:pt x="0" y="44"/>
                      <a:pt x="0" y="73"/>
                      <a:pt x="18" y="90"/>
                    </a:cubicBezTo>
                    <a:lnTo>
                      <a:pt x="161" y="234"/>
                    </a:lnTo>
                    <a:cubicBezTo>
                      <a:pt x="179" y="251"/>
                      <a:pt x="205" y="255"/>
                      <a:pt x="219" y="243"/>
                    </a:cubicBezTo>
                    <a:lnTo>
                      <a:pt x="231" y="230"/>
                    </a:lnTo>
                    <a:lnTo>
                      <a:pt x="243" y="218"/>
                    </a:lnTo>
                    <a:cubicBezTo>
                      <a:pt x="256" y="204"/>
                      <a:pt x="252" y="178"/>
                      <a:pt x="234" y="161"/>
                    </a:cubicBezTo>
                    <a:lnTo>
                      <a:pt x="92" y="17"/>
                    </a:lnTo>
                    <a:cubicBezTo>
                      <a:pt x="74" y="0"/>
                      <a:pt x="45" y="0"/>
                      <a:pt x="28" y="17"/>
                    </a:cubicBezTo>
                    <a:lnTo>
                      <a:pt x="18"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3" name="Freeform 10">
                <a:extLst>
                  <a:ext uri="{FF2B5EF4-FFF2-40B4-BE49-F238E27FC236}">
                    <a16:creationId xmlns:a16="http://schemas.microsoft.com/office/drawing/2014/main" id="{571ED0AA-8B1F-7F4D-83DD-BBA1C9D7438F}"/>
                  </a:ext>
                </a:extLst>
              </p:cNvPr>
              <p:cNvSpPr>
                <a:spLocks noChangeArrowheads="1"/>
              </p:cNvSpPr>
              <p:nvPr/>
            </p:nvSpPr>
            <p:spPr bwMode="auto">
              <a:xfrm>
                <a:off x="3451225" y="4316413"/>
                <a:ext cx="106363" cy="38100"/>
              </a:xfrm>
              <a:custGeom>
                <a:avLst/>
                <a:gdLst>
                  <a:gd name="T0" fmla="*/ 0 w 294"/>
                  <a:gd name="T1" fmla="*/ 21046 h 105"/>
                  <a:gd name="T2" fmla="*/ 0 w 294"/>
                  <a:gd name="T3" fmla="*/ 21046 h 105"/>
                  <a:gd name="T4" fmla="*/ 16642 w 294"/>
                  <a:gd name="T5" fmla="*/ 37374 h 105"/>
                  <a:gd name="T6" fmla="*/ 89721 w 294"/>
                  <a:gd name="T7" fmla="*/ 37737 h 105"/>
                  <a:gd name="T8" fmla="*/ 89721 w 294"/>
                  <a:gd name="T9" fmla="*/ 37737 h 105"/>
                  <a:gd name="T10" fmla="*/ 106001 w 294"/>
                  <a:gd name="T11" fmla="*/ 25037 h 105"/>
                  <a:gd name="T12" fmla="*/ 106001 w 294"/>
                  <a:gd name="T13" fmla="*/ 25037 h 105"/>
                  <a:gd name="T14" fmla="*/ 89721 w 294"/>
                  <a:gd name="T15" fmla="*/ 0 h 105"/>
                  <a:gd name="T16" fmla="*/ 16642 w 294"/>
                  <a:gd name="T17" fmla="*/ 0 h 105"/>
                  <a:gd name="T18" fmla="*/ 16642 w 294"/>
                  <a:gd name="T19" fmla="*/ 0 h 105"/>
                  <a:gd name="T20" fmla="*/ 0 w 294"/>
                  <a:gd name="T21" fmla="*/ 16329 h 105"/>
                  <a:gd name="T22" fmla="*/ 0 w 294"/>
                  <a:gd name="T23" fmla="*/ 21046 h 1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5">
                    <a:moveTo>
                      <a:pt x="0" y="58"/>
                    </a:moveTo>
                    <a:lnTo>
                      <a:pt x="0" y="58"/>
                    </a:lnTo>
                    <a:cubicBezTo>
                      <a:pt x="0" y="83"/>
                      <a:pt x="21" y="103"/>
                      <a:pt x="46" y="103"/>
                    </a:cubicBezTo>
                    <a:lnTo>
                      <a:pt x="248" y="104"/>
                    </a:lnTo>
                    <a:cubicBezTo>
                      <a:pt x="272" y="104"/>
                      <a:pt x="293" y="88"/>
                      <a:pt x="293" y="69"/>
                    </a:cubicBezTo>
                    <a:cubicBezTo>
                      <a:pt x="293" y="50"/>
                      <a:pt x="272" y="0"/>
                      <a:pt x="248" y="0"/>
                    </a:cubicBezTo>
                    <a:lnTo>
                      <a:pt x="46" y="0"/>
                    </a:lnTo>
                    <a:cubicBezTo>
                      <a:pt x="21" y="0"/>
                      <a:pt x="0" y="21"/>
                      <a:pt x="0" y="45"/>
                    </a:cubicBez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4" name="Freeform 11">
                <a:extLst>
                  <a:ext uri="{FF2B5EF4-FFF2-40B4-BE49-F238E27FC236}">
                    <a16:creationId xmlns:a16="http://schemas.microsoft.com/office/drawing/2014/main" id="{5B65A93A-0053-7C4B-8D19-65FE99F60A6C}"/>
                  </a:ext>
                </a:extLst>
              </p:cNvPr>
              <p:cNvSpPr>
                <a:spLocks noChangeArrowheads="1"/>
              </p:cNvSpPr>
              <p:nvPr/>
            </p:nvSpPr>
            <p:spPr bwMode="auto">
              <a:xfrm>
                <a:off x="3297238" y="3898900"/>
                <a:ext cx="92075" cy="92075"/>
              </a:xfrm>
              <a:custGeom>
                <a:avLst/>
                <a:gdLst>
                  <a:gd name="T0" fmla="*/ 10032 w 257"/>
                  <a:gd name="T1" fmla="*/ 85601 h 256"/>
                  <a:gd name="T2" fmla="*/ 10032 w 257"/>
                  <a:gd name="T3" fmla="*/ 85601 h 256"/>
                  <a:gd name="T4" fmla="*/ 32961 w 257"/>
                  <a:gd name="T5" fmla="*/ 85601 h 256"/>
                  <a:gd name="T6" fmla="*/ 84193 w 257"/>
                  <a:gd name="T7" fmla="*/ 33809 h 256"/>
                  <a:gd name="T8" fmla="*/ 84193 w 257"/>
                  <a:gd name="T9" fmla="*/ 33809 h 256"/>
                  <a:gd name="T10" fmla="*/ 87059 w 257"/>
                  <a:gd name="T11" fmla="*/ 13308 h 256"/>
                  <a:gd name="T12" fmla="*/ 82760 w 257"/>
                  <a:gd name="T13" fmla="*/ 8632 h 256"/>
                  <a:gd name="T14" fmla="*/ 78461 w 257"/>
                  <a:gd name="T15" fmla="*/ 4676 h 256"/>
                  <a:gd name="T16" fmla="*/ 78461 w 257"/>
                  <a:gd name="T17" fmla="*/ 4676 h 256"/>
                  <a:gd name="T18" fmla="*/ 57681 w 257"/>
                  <a:gd name="T19" fmla="*/ 7553 h 256"/>
                  <a:gd name="T20" fmla="*/ 6449 w 257"/>
                  <a:gd name="T21" fmla="*/ 58986 h 256"/>
                  <a:gd name="T22" fmla="*/ 6449 w 257"/>
                  <a:gd name="T23" fmla="*/ 58986 h 256"/>
                  <a:gd name="T24" fmla="*/ 6449 w 257"/>
                  <a:gd name="T25" fmla="*/ 82004 h 256"/>
                  <a:gd name="T26" fmla="*/ 10032 w 257"/>
                  <a:gd name="T27" fmla="*/ 8560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28" y="238"/>
                    </a:moveTo>
                    <a:lnTo>
                      <a:pt x="28" y="238"/>
                    </a:lnTo>
                    <a:cubicBezTo>
                      <a:pt x="45" y="255"/>
                      <a:pt x="74" y="255"/>
                      <a:pt x="92" y="238"/>
                    </a:cubicBezTo>
                    <a:lnTo>
                      <a:pt x="235" y="94"/>
                    </a:lnTo>
                    <a:cubicBezTo>
                      <a:pt x="252" y="77"/>
                      <a:pt x="256" y="51"/>
                      <a:pt x="243" y="37"/>
                    </a:cubicBezTo>
                    <a:lnTo>
                      <a:pt x="231" y="24"/>
                    </a:lnTo>
                    <a:lnTo>
                      <a:pt x="219" y="13"/>
                    </a:lnTo>
                    <a:cubicBezTo>
                      <a:pt x="205" y="0"/>
                      <a:pt x="179" y="3"/>
                      <a:pt x="161" y="21"/>
                    </a:cubicBezTo>
                    <a:lnTo>
                      <a:pt x="18" y="164"/>
                    </a:lnTo>
                    <a:cubicBezTo>
                      <a:pt x="0" y="182"/>
                      <a:pt x="0" y="211"/>
                      <a:pt x="18" y="228"/>
                    </a:cubicBezTo>
                    <a:lnTo>
                      <a:pt x="28"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5" name="Freeform 12">
                <a:extLst>
                  <a:ext uri="{FF2B5EF4-FFF2-40B4-BE49-F238E27FC236}">
                    <a16:creationId xmlns:a16="http://schemas.microsoft.com/office/drawing/2014/main" id="{72B64128-5BC3-DE48-9556-235CF5B1BCC9}"/>
                  </a:ext>
                </a:extLst>
              </p:cNvPr>
              <p:cNvSpPr>
                <a:spLocks noChangeArrowheads="1"/>
              </p:cNvSpPr>
              <p:nvPr/>
            </p:nvSpPr>
            <p:spPr bwMode="auto">
              <a:xfrm>
                <a:off x="2933700" y="3730625"/>
                <a:ext cx="38100" cy="104775"/>
              </a:xfrm>
              <a:custGeom>
                <a:avLst/>
                <a:gdLst>
                  <a:gd name="T0" fmla="*/ 21046 w 105"/>
                  <a:gd name="T1" fmla="*/ 104417 h 293"/>
                  <a:gd name="T2" fmla="*/ 21046 w 105"/>
                  <a:gd name="T3" fmla="*/ 104417 h 293"/>
                  <a:gd name="T4" fmla="*/ 37737 w 105"/>
                  <a:gd name="T5" fmla="*/ 88326 h 293"/>
                  <a:gd name="T6" fmla="*/ 37737 w 105"/>
                  <a:gd name="T7" fmla="*/ 16449 h 293"/>
                  <a:gd name="T8" fmla="*/ 37737 w 105"/>
                  <a:gd name="T9" fmla="*/ 16449 h 293"/>
                  <a:gd name="T10" fmla="*/ 25037 w 105"/>
                  <a:gd name="T11" fmla="*/ 0 h 293"/>
                  <a:gd name="T12" fmla="*/ 25037 w 105"/>
                  <a:gd name="T13" fmla="*/ 0 h 293"/>
                  <a:gd name="T14" fmla="*/ 0 w 105"/>
                  <a:gd name="T15" fmla="*/ 16449 h 293"/>
                  <a:gd name="T16" fmla="*/ 0 w 105"/>
                  <a:gd name="T17" fmla="*/ 88326 h 293"/>
                  <a:gd name="T18" fmla="*/ 0 w 105"/>
                  <a:gd name="T19" fmla="*/ 88326 h 293"/>
                  <a:gd name="T20" fmla="*/ 16329 w 105"/>
                  <a:gd name="T21" fmla="*/ 104417 h 293"/>
                  <a:gd name="T22" fmla="*/ 21046 w 105"/>
                  <a:gd name="T23" fmla="*/ 104417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58" y="292"/>
                    </a:moveTo>
                    <a:lnTo>
                      <a:pt x="58" y="292"/>
                    </a:lnTo>
                    <a:cubicBezTo>
                      <a:pt x="83" y="292"/>
                      <a:pt x="104" y="272"/>
                      <a:pt x="104" y="247"/>
                    </a:cubicBezTo>
                    <a:lnTo>
                      <a:pt x="104" y="46"/>
                    </a:lnTo>
                    <a:cubicBezTo>
                      <a:pt x="104" y="21"/>
                      <a:pt x="88" y="1"/>
                      <a:pt x="69" y="0"/>
                    </a:cubicBezTo>
                    <a:cubicBezTo>
                      <a:pt x="50" y="0"/>
                      <a:pt x="0" y="21"/>
                      <a:pt x="0" y="46"/>
                    </a:cubicBezTo>
                    <a:lnTo>
                      <a:pt x="0" y="247"/>
                    </a:lnTo>
                    <a:cubicBezTo>
                      <a:pt x="0" y="272"/>
                      <a:pt x="20" y="292"/>
                      <a:pt x="45" y="292"/>
                    </a:cubicBezTo>
                    <a:lnTo>
                      <a:pt x="58" y="2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6" name="Freeform 13">
                <a:extLst>
                  <a:ext uri="{FF2B5EF4-FFF2-40B4-BE49-F238E27FC236}">
                    <a16:creationId xmlns:a16="http://schemas.microsoft.com/office/drawing/2014/main" id="{4F72570E-2639-A94C-9B2C-E8F40D8AB97E}"/>
                  </a:ext>
                </a:extLst>
              </p:cNvPr>
              <p:cNvSpPr>
                <a:spLocks noChangeArrowheads="1"/>
              </p:cNvSpPr>
              <p:nvPr/>
            </p:nvSpPr>
            <p:spPr bwMode="auto">
              <a:xfrm>
                <a:off x="2760663" y="4143375"/>
                <a:ext cx="250825" cy="250825"/>
              </a:xfrm>
              <a:custGeom>
                <a:avLst/>
                <a:gdLst>
                  <a:gd name="T0" fmla="*/ 237529 w 698"/>
                  <a:gd name="T1" fmla="*/ 185064 h 698"/>
                  <a:gd name="T2" fmla="*/ 237529 w 698"/>
                  <a:gd name="T3" fmla="*/ 185064 h 698"/>
                  <a:gd name="T4" fmla="*/ 237529 w 698"/>
                  <a:gd name="T5" fmla="*/ 231420 h 698"/>
                  <a:gd name="T6" fmla="*/ 230702 w 698"/>
                  <a:gd name="T7" fmla="*/ 237888 h 698"/>
                  <a:gd name="T8" fmla="*/ 230702 w 698"/>
                  <a:gd name="T9" fmla="*/ 237888 h 698"/>
                  <a:gd name="T10" fmla="*/ 185064 w 698"/>
                  <a:gd name="T11" fmla="*/ 237888 h 698"/>
                  <a:gd name="T12" fmla="*/ 23717 w 698"/>
                  <a:gd name="T13" fmla="*/ 76901 h 698"/>
                  <a:gd name="T14" fmla="*/ 23717 w 698"/>
                  <a:gd name="T15" fmla="*/ 76901 h 698"/>
                  <a:gd name="T16" fmla="*/ 0 w 698"/>
                  <a:gd name="T17" fmla="*/ 26951 h 698"/>
                  <a:gd name="T18" fmla="*/ 0 w 698"/>
                  <a:gd name="T19" fmla="*/ 26951 h 698"/>
                  <a:gd name="T20" fmla="*/ 26592 w 698"/>
                  <a:gd name="T21" fmla="*/ 719 h 698"/>
                  <a:gd name="T22" fmla="*/ 26592 w 698"/>
                  <a:gd name="T23" fmla="*/ 719 h 698"/>
                  <a:gd name="T24" fmla="*/ 76182 w 698"/>
                  <a:gd name="T25" fmla="*/ 24076 h 698"/>
                  <a:gd name="T26" fmla="*/ 237529 w 698"/>
                  <a:gd name="T27" fmla="*/ 185064 h 6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98" h="698">
                    <a:moveTo>
                      <a:pt x="661" y="515"/>
                    </a:moveTo>
                    <a:lnTo>
                      <a:pt x="661" y="515"/>
                    </a:lnTo>
                    <a:cubicBezTo>
                      <a:pt x="697" y="551"/>
                      <a:pt x="697" y="608"/>
                      <a:pt x="661" y="644"/>
                    </a:cubicBezTo>
                    <a:lnTo>
                      <a:pt x="642" y="662"/>
                    </a:lnTo>
                    <a:cubicBezTo>
                      <a:pt x="608" y="697"/>
                      <a:pt x="550" y="697"/>
                      <a:pt x="515" y="662"/>
                    </a:cubicBezTo>
                    <a:lnTo>
                      <a:pt x="66" y="214"/>
                    </a:lnTo>
                    <a:cubicBezTo>
                      <a:pt x="31" y="178"/>
                      <a:pt x="2" y="116"/>
                      <a:pt x="0" y="75"/>
                    </a:cubicBezTo>
                    <a:cubicBezTo>
                      <a:pt x="0" y="34"/>
                      <a:pt x="33" y="0"/>
                      <a:pt x="74" y="2"/>
                    </a:cubicBezTo>
                    <a:cubicBezTo>
                      <a:pt x="115" y="2"/>
                      <a:pt x="177" y="32"/>
                      <a:pt x="212" y="67"/>
                    </a:cubicBezTo>
                    <a:lnTo>
                      <a:pt x="661" y="5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7" name="Freeform 14">
                <a:extLst>
                  <a:ext uri="{FF2B5EF4-FFF2-40B4-BE49-F238E27FC236}">
                    <a16:creationId xmlns:a16="http://schemas.microsoft.com/office/drawing/2014/main" id="{076971A0-41A2-8C41-B2A9-4E6688A58590}"/>
                  </a:ext>
                </a:extLst>
              </p:cNvPr>
              <p:cNvSpPr>
                <a:spLocks noChangeArrowheads="1"/>
              </p:cNvSpPr>
              <p:nvPr/>
            </p:nvSpPr>
            <p:spPr bwMode="auto">
              <a:xfrm>
                <a:off x="2889250" y="4049713"/>
                <a:ext cx="349250" cy="349250"/>
              </a:xfrm>
              <a:custGeom>
                <a:avLst/>
                <a:gdLst>
                  <a:gd name="T0" fmla="*/ 52154 w 971"/>
                  <a:gd name="T1" fmla="*/ 334518 h 972"/>
                  <a:gd name="T2" fmla="*/ 52154 w 971"/>
                  <a:gd name="T3" fmla="*/ 334518 h 972"/>
                  <a:gd name="T4" fmla="*/ 10071 w 971"/>
                  <a:gd name="T5" fmla="*/ 338471 h 972"/>
                  <a:gd name="T6" fmla="*/ 10071 w 971"/>
                  <a:gd name="T7" fmla="*/ 338471 h 972"/>
                  <a:gd name="T8" fmla="*/ 14387 w 971"/>
                  <a:gd name="T9" fmla="*/ 296431 h 972"/>
                  <a:gd name="T10" fmla="*/ 287745 w 971"/>
                  <a:gd name="T11" fmla="*/ 23715 h 972"/>
                  <a:gd name="T12" fmla="*/ 287745 w 971"/>
                  <a:gd name="T13" fmla="*/ 23715 h 972"/>
                  <a:gd name="T14" fmla="*/ 329827 w 971"/>
                  <a:gd name="T15" fmla="*/ 359 h 972"/>
                  <a:gd name="T16" fmla="*/ 329827 w 971"/>
                  <a:gd name="T17" fmla="*/ 359 h 972"/>
                  <a:gd name="T18" fmla="*/ 348890 w 971"/>
                  <a:gd name="T19" fmla="*/ 19403 h 972"/>
                  <a:gd name="T20" fmla="*/ 348890 w 971"/>
                  <a:gd name="T21" fmla="*/ 19403 h 972"/>
                  <a:gd name="T22" fmla="*/ 325511 w 971"/>
                  <a:gd name="T23" fmla="*/ 61801 h 972"/>
                  <a:gd name="T24" fmla="*/ 52154 w 971"/>
                  <a:gd name="T25" fmla="*/ 334518 h 9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1" h="972">
                    <a:moveTo>
                      <a:pt x="145" y="931"/>
                    </a:moveTo>
                    <a:lnTo>
                      <a:pt x="145" y="931"/>
                    </a:lnTo>
                    <a:cubicBezTo>
                      <a:pt x="110" y="966"/>
                      <a:pt x="58" y="971"/>
                      <a:pt x="28" y="942"/>
                    </a:cubicBezTo>
                    <a:cubicBezTo>
                      <a:pt x="0" y="913"/>
                      <a:pt x="4" y="861"/>
                      <a:pt x="40" y="825"/>
                    </a:cubicBezTo>
                    <a:lnTo>
                      <a:pt x="800" y="66"/>
                    </a:lnTo>
                    <a:cubicBezTo>
                      <a:pt x="834" y="31"/>
                      <a:pt x="888" y="1"/>
                      <a:pt x="917" y="1"/>
                    </a:cubicBezTo>
                    <a:cubicBezTo>
                      <a:pt x="947" y="0"/>
                      <a:pt x="970" y="24"/>
                      <a:pt x="970" y="54"/>
                    </a:cubicBezTo>
                    <a:cubicBezTo>
                      <a:pt x="969" y="84"/>
                      <a:pt x="940" y="136"/>
                      <a:pt x="905" y="172"/>
                    </a:cubicBezTo>
                    <a:lnTo>
                      <a:pt x="145" y="9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4" name="Group 4">
              <a:extLst>
                <a:ext uri="{FF2B5EF4-FFF2-40B4-BE49-F238E27FC236}">
                  <a16:creationId xmlns:a16="http://schemas.microsoft.com/office/drawing/2014/main" id="{ACFE0215-C4B5-044F-B5B1-B712A198A855}"/>
                </a:ext>
              </a:extLst>
            </p:cNvPr>
            <p:cNvGrpSpPr>
              <a:grpSpLocks/>
            </p:cNvGrpSpPr>
            <p:nvPr/>
          </p:nvGrpSpPr>
          <p:grpSpPr bwMode="auto">
            <a:xfrm>
              <a:off x="1741798" y="5616590"/>
              <a:ext cx="2250956" cy="1241410"/>
              <a:chOff x="5265738" y="5084763"/>
              <a:chExt cx="2481262" cy="1368425"/>
            </a:xfrm>
            <a:solidFill>
              <a:schemeClr val="accent4">
                <a:lumMod val="75000"/>
              </a:schemeClr>
            </a:solidFill>
          </p:grpSpPr>
          <p:sp>
            <p:nvSpPr>
              <p:cNvPr id="174" name="Freeform 20">
                <a:extLst>
                  <a:ext uri="{FF2B5EF4-FFF2-40B4-BE49-F238E27FC236}">
                    <a16:creationId xmlns:a16="http://schemas.microsoft.com/office/drawing/2014/main" id="{12CB2CD0-47F2-6F40-A2A0-547E18219581}"/>
                  </a:ext>
                </a:extLst>
              </p:cNvPr>
              <p:cNvSpPr>
                <a:spLocks noChangeArrowheads="1"/>
              </p:cNvSpPr>
              <p:nvPr/>
            </p:nvSpPr>
            <p:spPr bwMode="auto">
              <a:xfrm>
                <a:off x="7173913"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5" name="Freeform 25">
                <a:extLst>
                  <a:ext uri="{FF2B5EF4-FFF2-40B4-BE49-F238E27FC236}">
                    <a16:creationId xmlns:a16="http://schemas.microsoft.com/office/drawing/2014/main" id="{C3CC11D2-253C-C64D-8869-1F9B26C74087}"/>
                  </a:ext>
                </a:extLst>
              </p:cNvPr>
              <p:cNvSpPr>
                <a:spLocks noChangeArrowheads="1"/>
              </p:cNvSpPr>
              <p:nvPr/>
            </p:nvSpPr>
            <p:spPr bwMode="auto">
              <a:xfrm>
                <a:off x="5627688" y="5230813"/>
                <a:ext cx="180975" cy="180975"/>
              </a:xfrm>
              <a:custGeom>
                <a:avLst/>
                <a:gdLst>
                  <a:gd name="T0" fmla="*/ 0 w 501"/>
                  <a:gd name="T1" fmla="*/ 180614 h 501"/>
                  <a:gd name="T2" fmla="*/ 180614 w 501"/>
                  <a:gd name="T3" fmla="*/ 0 h 501"/>
                  <a:gd name="T4" fmla="*/ 0 w 501"/>
                  <a:gd name="T5" fmla="*/ 0 h 501"/>
                  <a:gd name="T6" fmla="*/ 0 w 501"/>
                  <a:gd name="T7" fmla="*/ 180614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1">
                    <a:moveTo>
                      <a:pt x="0" y="500"/>
                    </a:moveTo>
                    <a:lnTo>
                      <a:pt x="500" y="0"/>
                    </a:lnTo>
                    <a:lnTo>
                      <a:pt x="0" y="0"/>
                    </a:lnTo>
                    <a:lnTo>
                      <a:pt x="0" y="5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6" name="Freeform 26">
                <a:extLst>
                  <a:ext uri="{FF2B5EF4-FFF2-40B4-BE49-F238E27FC236}">
                    <a16:creationId xmlns:a16="http://schemas.microsoft.com/office/drawing/2014/main" id="{328C4521-31CF-D24B-9CCD-02E1F84D9087}"/>
                  </a:ext>
                </a:extLst>
              </p:cNvPr>
              <p:cNvSpPr>
                <a:spLocks noChangeArrowheads="1"/>
              </p:cNvSpPr>
              <p:nvPr/>
            </p:nvSpPr>
            <p:spPr bwMode="auto">
              <a:xfrm>
                <a:off x="5627688" y="5884863"/>
                <a:ext cx="180975" cy="180975"/>
              </a:xfrm>
              <a:custGeom>
                <a:avLst/>
                <a:gdLst>
                  <a:gd name="T0" fmla="*/ 180614 w 501"/>
                  <a:gd name="T1" fmla="*/ 180614 h 502"/>
                  <a:gd name="T2" fmla="*/ 0 w 501"/>
                  <a:gd name="T3" fmla="*/ 0 h 502"/>
                  <a:gd name="T4" fmla="*/ 0 w 501"/>
                  <a:gd name="T5" fmla="*/ 180614 h 502"/>
                  <a:gd name="T6" fmla="*/ 180614 w 501"/>
                  <a:gd name="T7" fmla="*/ 180614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2">
                    <a:moveTo>
                      <a:pt x="500" y="501"/>
                    </a:moveTo>
                    <a:lnTo>
                      <a:pt x="0" y="0"/>
                    </a:lnTo>
                    <a:lnTo>
                      <a:pt x="0" y="501"/>
                    </a:lnTo>
                    <a:lnTo>
                      <a:pt x="500" y="5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7" name="Freeform 27">
                <a:extLst>
                  <a:ext uri="{FF2B5EF4-FFF2-40B4-BE49-F238E27FC236}">
                    <a16:creationId xmlns:a16="http://schemas.microsoft.com/office/drawing/2014/main" id="{CE817CAB-F295-A54C-9D69-6A5352168E80}"/>
                  </a:ext>
                </a:extLst>
              </p:cNvPr>
              <p:cNvSpPr>
                <a:spLocks noChangeArrowheads="1"/>
              </p:cNvSpPr>
              <p:nvPr/>
            </p:nvSpPr>
            <p:spPr bwMode="auto">
              <a:xfrm>
                <a:off x="7432675" y="5884863"/>
                <a:ext cx="180975" cy="180975"/>
              </a:xfrm>
              <a:custGeom>
                <a:avLst/>
                <a:gdLst>
                  <a:gd name="T0" fmla="*/ 180614 w 502"/>
                  <a:gd name="T1" fmla="*/ 0 h 502"/>
                  <a:gd name="T2" fmla="*/ 0 w 502"/>
                  <a:gd name="T3" fmla="*/ 180614 h 502"/>
                  <a:gd name="T4" fmla="*/ 180614 w 502"/>
                  <a:gd name="T5" fmla="*/ 180614 h 502"/>
                  <a:gd name="T6" fmla="*/ 180614 w 502"/>
                  <a:gd name="T7" fmla="*/ 0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2">
                    <a:moveTo>
                      <a:pt x="501" y="0"/>
                    </a:moveTo>
                    <a:lnTo>
                      <a:pt x="0" y="501"/>
                    </a:lnTo>
                    <a:lnTo>
                      <a:pt x="501" y="501"/>
                    </a:lnTo>
                    <a:lnTo>
                      <a:pt x="5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8" name="Freeform 15">
                <a:extLst>
                  <a:ext uri="{FF2B5EF4-FFF2-40B4-BE49-F238E27FC236}">
                    <a16:creationId xmlns:a16="http://schemas.microsoft.com/office/drawing/2014/main" id="{CE7C93C8-4859-9E4D-9DED-9432423ECC43}"/>
                  </a:ext>
                </a:extLst>
              </p:cNvPr>
              <p:cNvSpPr>
                <a:spLocks noChangeArrowheads="1"/>
              </p:cNvSpPr>
              <p:nvPr/>
            </p:nvSpPr>
            <p:spPr bwMode="auto">
              <a:xfrm>
                <a:off x="5265738" y="5329238"/>
                <a:ext cx="2252662" cy="1123950"/>
              </a:xfrm>
              <a:custGeom>
                <a:avLst/>
                <a:gdLst>
                  <a:gd name="T0" fmla="*/ 2219905 w 6258"/>
                  <a:gd name="T1" fmla="*/ 1123590 h 3124"/>
                  <a:gd name="T2" fmla="*/ 64794 w 6258"/>
                  <a:gd name="T3" fmla="*/ 1123590 h 3124"/>
                  <a:gd name="T4" fmla="*/ 64794 w 6258"/>
                  <a:gd name="T5" fmla="*/ 1123590 h 3124"/>
                  <a:gd name="T6" fmla="*/ 0 w 6258"/>
                  <a:gd name="T7" fmla="*/ 1058470 h 3124"/>
                  <a:gd name="T8" fmla="*/ 0 w 6258"/>
                  <a:gd name="T9" fmla="*/ 32380 h 3124"/>
                  <a:gd name="T10" fmla="*/ 0 w 6258"/>
                  <a:gd name="T11" fmla="*/ 32380 h 3124"/>
                  <a:gd name="T12" fmla="*/ 32397 w 6258"/>
                  <a:gd name="T13" fmla="*/ 0 h 3124"/>
                  <a:gd name="T14" fmla="*/ 32397 w 6258"/>
                  <a:gd name="T15" fmla="*/ 0 h 3124"/>
                  <a:gd name="T16" fmla="*/ 64794 w 6258"/>
                  <a:gd name="T17" fmla="*/ 32380 h 3124"/>
                  <a:gd name="T18" fmla="*/ 64794 w 6258"/>
                  <a:gd name="T19" fmla="*/ 1058470 h 3124"/>
                  <a:gd name="T20" fmla="*/ 2219905 w 6258"/>
                  <a:gd name="T21" fmla="*/ 1058470 h 3124"/>
                  <a:gd name="T22" fmla="*/ 2219905 w 6258"/>
                  <a:gd name="T23" fmla="*/ 1058470 h 3124"/>
                  <a:gd name="T24" fmla="*/ 2252302 w 6258"/>
                  <a:gd name="T25" fmla="*/ 1090850 h 3124"/>
                  <a:gd name="T26" fmla="*/ 2252302 w 6258"/>
                  <a:gd name="T27" fmla="*/ 1090850 h 3124"/>
                  <a:gd name="T28" fmla="*/ 2219905 w 6258"/>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58" h="3124">
                    <a:moveTo>
                      <a:pt x="6167" y="3123"/>
                    </a:moveTo>
                    <a:lnTo>
                      <a:pt x="180" y="3123"/>
                    </a:lnTo>
                    <a:cubicBezTo>
                      <a:pt x="81" y="3123"/>
                      <a:pt x="0" y="3042"/>
                      <a:pt x="0" y="2942"/>
                    </a:cubicBezTo>
                    <a:lnTo>
                      <a:pt x="0" y="90"/>
                    </a:lnTo>
                    <a:cubicBezTo>
                      <a:pt x="0" y="40"/>
                      <a:pt x="40" y="0"/>
                      <a:pt x="90" y="0"/>
                    </a:cubicBezTo>
                    <a:cubicBezTo>
                      <a:pt x="140" y="0"/>
                      <a:pt x="180" y="40"/>
                      <a:pt x="180" y="90"/>
                    </a:cubicBezTo>
                    <a:lnTo>
                      <a:pt x="180" y="2942"/>
                    </a:lnTo>
                    <a:lnTo>
                      <a:pt x="6167" y="2942"/>
                    </a:lnTo>
                    <a:cubicBezTo>
                      <a:pt x="6217" y="2942"/>
                      <a:pt x="6257" y="2982"/>
                      <a:pt x="6257" y="3032"/>
                    </a:cubicBezTo>
                    <a:cubicBezTo>
                      <a:pt x="6257" y="3082"/>
                      <a:pt x="6217" y="3123"/>
                      <a:pt x="6167"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9" name="Freeform 16">
                <a:extLst>
                  <a:ext uri="{FF2B5EF4-FFF2-40B4-BE49-F238E27FC236}">
                    <a16:creationId xmlns:a16="http://schemas.microsoft.com/office/drawing/2014/main" id="{51BC20E1-8FE2-D541-AC4F-331BA0C6118B}"/>
                  </a:ext>
                </a:extLst>
              </p:cNvPr>
              <p:cNvSpPr>
                <a:spLocks noChangeArrowheads="1"/>
              </p:cNvSpPr>
              <p:nvPr/>
            </p:nvSpPr>
            <p:spPr bwMode="auto">
              <a:xfrm>
                <a:off x="5380038" y="5214938"/>
                <a:ext cx="2254250" cy="1123950"/>
              </a:xfrm>
              <a:custGeom>
                <a:avLst/>
                <a:gdLst>
                  <a:gd name="T0" fmla="*/ 2221120 w 6260"/>
                  <a:gd name="T1" fmla="*/ 1123590 h 3124"/>
                  <a:gd name="T2" fmla="*/ 65179 w 6260"/>
                  <a:gd name="T3" fmla="*/ 1123590 h 3124"/>
                  <a:gd name="T4" fmla="*/ 65179 w 6260"/>
                  <a:gd name="T5" fmla="*/ 1123590 h 3124"/>
                  <a:gd name="T6" fmla="*/ 0 w 6260"/>
                  <a:gd name="T7" fmla="*/ 1058470 h 3124"/>
                  <a:gd name="T8" fmla="*/ 0 w 6260"/>
                  <a:gd name="T9" fmla="*/ 32740 h 3124"/>
                  <a:gd name="T10" fmla="*/ 0 w 6260"/>
                  <a:gd name="T11" fmla="*/ 32740 h 3124"/>
                  <a:gd name="T12" fmla="*/ 32769 w 6260"/>
                  <a:gd name="T13" fmla="*/ 0 h 3124"/>
                  <a:gd name="T14" fmla="*/ 32769 w 6260"/>
                  <a:gd name="T15" fmla="*/ 0 h 3124"/>
                  <a:gd name="T16" fmla="*/ 65179 w 6260"/>
                  <a:gd name="T17" fmla="*/ 32740 h 3124"/>
                  <a:gd name="T18" fmla="*/ 65179 w 6260"/>
                  <a:gd name="T19" fmla="*/ 1058470 h 3124"/>
                  <a:gd name="T20" fmla="*/ 2221120 w 6260"/>
                  <a:gd name="T21" fmla="*/ 1058470 h 3124"/>
                  <a:gd name="T22" fmla="*/ 2221120 w 6260"/>
                  <a:gd name="T23" fmla="*/ 1058470 h 3124"/>
                  <a:gd name="T24" fmla="*/ 2253890 w 6260"/>
                  <a:gd name="T25" fmla="*/ 1091210 h 3124"/>
                  <a:gd name="T26" fmla="*/ 2253890 w 6260"/>
                  <a:gd name="T27" fmla="*/ 1091210 h 3124"/>
                  <a:gd name="T28" fmla="*/ 2221120 w 6260"/>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0" h="3124">
                    <a:moveTo>
                      <a:pt x="6168" y="3123"/>
                    </a:moveTo>
                    <a:lnTo>
                      <a:pt x="181" y="3123"/>
                    </a:lnTo>
                    <a:cubicBezTo>
                      <a:pt x="81" y="3123"/>
                      <a:pt x="0" y="3042"/>
                      <a:pt x="0" y="2942"/>
                    </a:cubicBezTo>
                    <a:lnTo>
                      <a:pt x="0" y="91"/>
                    </a:lnTo>
                    <a:cubicBezTo>
                      <a:pt x="0" y="41"/>
                      <a:pt x="41" y="0"/>
                      <a:pt x="91" y="0"/>
                    </a:cubicBezTo>
                    <a:cubicBezTo>
                      <a:pt x="141" y="0"/>
                      <a:pt x="181" y="41"/>
                      <a:pt x="181" y="91"/>
                    </a:cubicBezTo>
                    <a:lnTo>
                      <a:pt x="181" y="2942"/>
                    </a:lnTo>
                    <a:lnTo>
                      <a:pt x="6168" y="2942"/>
                    </a:lnTo>
                    <a:cubicBezTo>
                      <a:pt x="6218" y="2942"/>
                      <a:pt x="6259" y="2983"/>
                      <a:pt x="6259" y="3033"/>
                    </a:cubicBezTo>
                    <a:cubicBezTo>
                      <a:pt x="6259" y="3083"/>
                      <a:pt x="6218" y="3123"/>
                      <a:pt x="6168"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0" name="Freeform 17">
                <a:extLst>
                  <a:ext uri="{FF2B5EF4-FFF2-40B4-BE49-F238E27FC236}">
                    <a16:creationId xmlns:a16="http://schemas.microsoft.com/office/drawing/2014/main" id="{F5FCF497-3822-8D47-8BB1-025EBC9E251B}"/>
                  </a:ext>
                </a:extLst>
              </p:cNvPr>
              <p:cNvSpPr>
                <a:spLocks noChangeArrowheads="1"/>
              </p:cNvSpPr>
              <p:nvPr/>
            </p:nvSpPr>
            <p:spPr bwMode="auto">
              <a:xfrm>
                <a:off x="5594350" y="5195888"/>
                <a:ext cx="2051050" cy="903287"/>
              </a:xfrm>
              <a:custGeom>
                <a:avLst/>
                <a:gdLst>
                  <a:gd name="T0" fmla="*/ 65141 w 5699"/>
                  <a:gd name="T1" fmla="*/ 65215 h 2507"/>
                  <a:gd name="T2" fmla="*/ 65141 w 5699"/>
                  <a:gd name="T3" fmla="*/ 837711 h 2507"/>
                  <a:gd name="T4" fmla="*/ 1985549 w 5699"/>
                  <a:gd name="T5" fmla="*/ 837711 h 2507"/>
                  <a:gd name="T6" fmla="*/ 1985549 w 5699"/>
                  <a:gd name="T7" fmla="*/ 65215 h 2507"/>
                  <a:gd name="T8" fmla="*/ 65141 w 5699"/>
                  <a:gd name="T9" fmla="*/ 65215 h 2507"/>
                  <a:gd name="T10" fmla="*/ 1985549 w 5699"/>
                  <a:gd name="T11" fmla="*/ 837711 h 2507"/>
                  <a:gd name="T12" fmla="*/ 1985549 w 5699"/>
                  <a:gd name="T13" fmla="*/ 870499 h 2507"/>
                  <a:gd name="T14" fmla="*/ 1985549 w 5699"/>
                  <a:gd name="T15" fmla="*/ 837711 h 2507"/>
                  <a:gd name="T16" fmla="*/ 1985549 w 5699"/>
                  <a:gd name="T17" fmla="*/ 902927 h 2507"/>
                  <a:gd name="T18" fmla="*/ 65141 w 5699"/>
                  <a:gd name="T19" fmla="*/ 902927 h 2507"/>
                  <a:gd name="T20" fmla="*/ 65141 w 5699"/>
                  <a:gd name="T21" fmla="*/ 902927 h 2507"/>
                  <a:gd name="T22" fmla="*/ 0 w 5699"/>
                  <a:gd name="T23" fmla="*/ 837711 h 2507"/>
                  <a:gd name="T24" fmla="*/ 0 w 5699"/>
                  <a:gd name="T25" fmla="*/ 65215 h 2507"/>
                  <a:gd name="T26" fmla="*/ 0 w 5699"/>
                  <a:gd name="T27" fmla="*/ 65215 h 2507"/>
                  <a:gd name="T28" fmla="*/ 65141 w 5699"/>
                  <a:gd name="T29" fmla="*/ 0 h 2507"/>
                  <a:gd name="T30" fmla="*/ 1985549 w 5699"/>
                  <a:gd name="T31" fmla="*/ 0 h 2507"/>
                  <a:gd name="T32" fmla="*/ 1985549 w 5699"/>
                  <a:gd name="T33" fmla="*/ 0 h 2507"/>
                  <a:gd name="T34" fmla="*/ 2050690 w 5699"/>
                  <a:gd name="T35" fmla="*/ 65215 h 2507"/>
                  <a:gd name="T36" fmla="*/ 2050690 w 5699"/>
                  <a:gd name="T37" fmla="*/ 837711 h 2507"/>
                  <a:gd name="T38" fmla="*/ 2050690 w 5699"/>
                  <a:gd name="T39" fmla="*/ 837711 h 2507"/>
                  <a:gd name="T40" fmla="*/ 1985549 w 5699"/>
                  <a:gd name="T41" fmla="*/ 902927 h 25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99" h="2507">
                    <a:moveTo>
                      <a:pt x="181" y="181"/>
                    </a:moveTo>
                    <a:lnTo>
                      <a:pt x="181" y="2325"/>
                    </a:lnTo>
                    <a:lnTo>
                      <a:pt x="5517" y="2325"/>
                    </a:lnTo>
                    <a:lnTo>
                      <a:pt x="5517" y="181"/>
                    </a:lnTo>
                    <a:lnTo>
                      <a:pt x="181" y="181"/>
                    </a:lnTo>
                    <a:close/>
                    <a:moveTo>
                      <a:pt x="5517" y="2325"/>
                    </a:moveTo>
                    <a:lnTo>
                      <a:pt x="5517" y="2416"/>
                    </a:lnTo>
                    <a:lnTo>
                      <a:pt x="5517" y="2325"/>
                    </a:lnTo>
                    <a:close/>
                    <a:moveTo>
                      <a:pt x="5517" y="2506"/>
                    </a:moveTo>
                    <a:lnTo>
                      <a:pt x="181" y="2506"/>
                    </a:lnTo>
                    <a:cubicBezTo>
                      <a:pt x="81" y="2506"/>
                      <a:pt x="0" y="2425"/>
                      <a:pt x="0" y="2325"/>
                    </a:cubicBezTo>
                    <a:lnTo>
                      <a:pt x="0" y="181"/>
                    </a:lnTo>
                    <a:cubicBezTo>
                      <a:pt x="0" y="81"/>
                      <a:pt x="81" y="0"/>
                      <a:pt x="181" y="0"/>
                    </a:cubicBezTo>
                    <a:lnTo>
                      <a:pt x="5517" y="0"/>
                    </a:lnTo>
                    <a:cubicBezTo>
                      <a:pt x="5617" y="0"/>
                      <a:pt x="5698" y="81"/>
                      <a:pt x="5698" y="181"/>
                    </a:cubicBezTo>
                    <a:lnTo>
                      <a:pt x="5698" y="2325"/>
                    </a:lnTo>
                    <a:cubicBezTo>
                      <a:pt x="5698" y="2425"/>
                      <a:pt x="5617" y="2506"/>
                      <a:pt x="5517" y="25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1" name="Freeform 18">
                <a:extLst>
                  <a:ext uri="{FF2B5EF4-FFF2-40B4-BE49-F238E27FC236}">
                    <a16:creationId xmlns:a16="http://schemas.microsoft.com/office/drawing/2014/main" id="{3A8677AF-4F77-834F-AC38-E9DEE2580AF7}"/>
                  </a:ext>
                </a:extLst>
              </p:cNvPr>
              <p:cNvSpPr>
                <a:spLocks noChangeArrowheads="1"/>
              </p:cNvSpPr>
              <p:nvPr/>
            </p:nvSpPr>
            <p:spPr bwMode="auto">
              <a:xfrm>
                <a:off x="5494338" y="5084763"/>
                <a:ext cx="2252662" cy="1123950"/>
              </a:xfrm>
              <a:custGeom>
                <a:avLst/>
                <a:gdLst>
                  <a:gd name="T0" fmla="*/ 65143 w 6259"/>
                  <a:gd name="T1" fmla="*/ 64781 h 3123"/>
                  <a:gd name="T2" fmla="*/ 65143 w 6259"/>
                  <a:gd name="T3" fmla="*/ 1058809 h 3123"/>
                  <a:gd name="T4" fmla="*/ 2187519 w 6259"/>
                  <a:gd name="T5" fmla="*/ 1058809 h 3123"/>
                  <a:gd name="T6" fmla="*/ 2187519 w 6259"/>
                  <a:gd name="T7" fmla="*/ 64781 h 3123"/>
                  <a:gd name="T8" fmla="*/ 65143 w 6259"/>
                  <a:gd name="T9" fmla="*/ 64781 h 3123"/>
                  <a:gd name="T10" fmla="*/ 2187519 w 6259"/>
                  <a:gd name="T11" fmla="*/ 1058809 h 3123"/>
                  <a:gd name="T12" fmla="*/ 2187519 w 6259"/>
                  <a:gd name="T13" fmla="*/ 1091200 h 3123"/>
                  <a:gd name="T14" fmla="*/ 2187519 w 6259"/>
                  <a:gd name="T15" fmla="*/ 1058809 h 3123"/>
                  <a:gd name="T16" fmla="*/ 2187519 w 6259"/>
                  <a:gd name="T17" fmla="*/ 1123590 h 3123"/>
                  <a:gd name="T18" fmla="*/ 65143 w 6259"/>
                  <a:gd name="T19" fmla="*/ 1123590 h 3123"/>
                  <a:gd name="T20" fmla="*/ 65143 w 6259"/>
                  <a:gd name="T21" fmla="*/ 1123590 h 3123"/>
                  <a:gd name="T22" fmla="*/ 0 w 6259"/>
                  <a:gd name="T23" fmla="*/ 1058809 h 3123"/>
                  <a:gd name="T24" fmla="*/ 0 w 6259"/>
                  <a:gd name="T25" fmla="*/ 64781 h 3123"/>
                  <a:gd name="T26" fmla="*/ 0 w 6259"/>
                  <a:gd name="T27" fmla="*/ 64781 h 3123"/>
                  <a:gd name="T28" fmla="*/ 65143 w 6259"/>
                  <a:gd name="T29" fmla="*/ 0 h 3123"/>
                  <a:gd name="T30" fmla="*/ 2187519 w 6259"/>
                  <a:gd name="T31" fmla="*/ 0 h 3123"/>
                  <a:gd name="T32" fmla="*/ 2187519 w 6259"/>
                  <a:gd name="T33" fmla="*/ 0 h 3123"/>
                  <a:gd name="T34" fmla="*/ 2252302 w 6259"/>
                  <a:gd name="T35" fmla="*/ 64781 h 3123"/>
                  <a:gd name="T36" fmla="*/ 2252302 w 6259"/>
                  <a:gd name="T37" fmla="*/ 1058809 h 3123"/>
                  <a:gd name="T38" fmla="*/ 2252302 w 6259"/>
                  <a:gd name="T39" fmla="*/ 1058809 h 3123"/>
                  <a:gd name="T40" fmla="*/ 2187519 w 6259"/>
                  <a:gd name="T41" fmla="*/ 1123590 h 3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59" h="3123">
                    <a:moveTo>
                      <a:pt x="181" y="180"/>
                    </a:moveTo>
                    <a:lnTo>
                      <a:pt x="181" y="2942"/>
                    </a:lnTo>
                    <a:lnTo>
                      <a:pt x="6078" y="2942"/>
                    </a:lnTo>
                    <a:lnTo>
                      <a:pt x="6078" y="180"/>
                    </a:lnTo>
                    <a:lnTo>
                      <a:pt x="181" y="180"/>
                    </a:lnTo>
                    <a:close/>
                    <a:moveTo>
                      <a:pt x="6078" y="2942"/>
                    </a:moveTo>
                    <a:lnTo>
                      <a:pt x="6078" y="3032"/>
                    </a:lnTo>
                    <a:lnTo>
                      <a:pt x="6078" y="2942"/>
                    </a:lnTo>
                    <a:close/>
                    <a:moveTo>
                      <a:pt x="6078" y="3122"/>
                    </a:moveTo>
                    <a:lnTo>
                      <a:pt x="181" y="3122"/>
                    </a:lnTo>
                    <a:cubicBezTo>
                      <a:pt x="81" y="3122"/>
                      <a:pt x="0" y="3041"/>
                      <a:pt x="0" y="2942"/>
                    </a:cubicBezTo>
                    <a:lnTo>
                      <a:pt x="0" y="180"/>
                    </a:lnTo>
                    <a:cubicBezTo>
                      <a:pt x="0" y="81"/>
                      <a:pt x="81" y="0"/>
                      <a:pt x="181" y="0"/>
                    </a:cubicBezTo>
                    <a:lnTo>
                      <a:pt x="6078" y="0"/>
                    </a:lnTo>
                    <a:cubicBezTo>
                      <a:pt x="6177" y="0"/>
                      <a:pt x="6258" y="81"/>
                      <a:pt x="6258" y="180"/>
                    </a:cubicBezTo>
                    <a:lnTo>
                      <a:pt x="6258" y="2942"/>
                    </a:lnTo>
                    <a:cubicBezTo>
                      <a:pt x="6258" y="3041"/>
                      <a:pt x="6177" y="3122"/>
                      <a:pt x="6078" y="31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2" name="Freeform 19">
                <a:extLst>
                  <a:ext uri="{FF2B5EF4-FFF2-40B4-BE49-F238E27FC236}">
                    <a16:creationId xmlns:a16="http://schemas.microsoft.com/office/drawing/2014/main" id="{AFC6BBEA-7D6F-D640-96FA-C55D95126FFC}"/>
                  </a:ext>
                </a:extLst>
              </p:cNvPr>
              <p:cNvSpPr>
                <a:spLocks noChangeArrowheads="1"/>
              </p:cNvSpPr>
              <p:nvPr/>
            </p:nvSpPr>
            <p:spPr bwMode="auto">
              <a:xfrm>
                <a:off x="6300788" y="5273675"/>
                <a:ext cx="639762" cy="747713"/>
              </a:xfrm>
              <a:custGeom>
                <a:avLst/>
                <a:gdLst>
                  <a:gd name="T0" fmla="*/ 319521 w 1778"/>
                  <a:gd name="T1" fmla="*/ 65159 h 2077"/>
                  <a:gd name="T2" fmla="*/ 319521 w 1778"/>
                  <a:gd name="T3" fmla="*/ 65159 h 2077"/>
                  <a:gd name="T4" fmla="*/ 64768 w 1778"/>
                  <a:gd name="T5" fmla="*/ 373677 h 2077"/>
                  <a:gd name="T6" fmla="*/ 64768 w 1778"/>
                  <a:gd name="T7" fmla="*/ 373677 h 2077"/>
                  <a:gd name="T8" fmla="*/ 319521 w 1778"/>
                  <a:gd name="T9" fmla="*/ 682194 h 2077"/>
                  <a:gd name="T10" fmla="*/ 319521 w 1778"/>
                  <a:gd name="T11" fmla="*/ 682194 h 2077"/>
                  <a:gd name="T12" fmla="*/ 574275 w 1778"/>
                  <a:gd name="T13" fmla="*/ 373677 h 2077"/>
                  <a:gd name="T14" fmla="*/ 574275 w 1778"/>
                  <a:gd name="T15" fmla="*/ 373677 h 2077"/>
                  <a:gd name="T16" fmla="*/ 319521 w 1778"/>
                  <a:gd name="T17" fmla="*/ 65159 h 2077"/>
                  <a:gd name="T18" fmla="*/ 319521 w 1778"/>
                  <a:gd name="T19" fmla="*/ 747353 h 2077"/>
                  <a:gd name="T20" fmla="*/ 319521 w 1778"/>
                  <a:gd name="T21" fmla="*/ 747353 h 2077"/>
                  <a:gd name="T22" fmla="*/ 0 w 1778"/>
                  <a:gd name="T23" fmla="*/ 373677 h 2077"/>
                  <a:gd name="T24" fmla="*/ 0 w 1778"/>
                  <a:gd name="T25" fmla="*/ 373677 h 2077"/>
                  <a:gd name="T26" fmla="*/ 319521 w 1778"/>
                  <a:gd name="T27" fmla="*/ 0 h 2077"/>
                  <a:gd name="T28" fmla="*/ 319521 w 1778"/>
                  <a:gd name="T29" fmla="*/ 0 h 2077"/>
                  <a:gd name="T30" fmla="*/ 639402 w 1778"/>
                  <a:gd name="T31" fmla="*/ 373677 h 2077"/>
                  <a:gd name="T32" fmla="*/ 639402 w 1778"/>
                  <a:gd name="T33" fmla="*/ 373677 h 2077"/>
                  <a:gd name="T34" fmla="*/ 319521 w 1778"/>
                  <a:gd name="T35" fmla="*/ 747353 h 20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8" h="2077">
                    <a:moveTo>
                      <a:pt x="888" y="181"/>
                    </a:moveTo>
                    <a:lnTo>
                      <a:pt x="888" y="181"/>
                    </a:lnTo>
                    <a:cubicBezTo>
                      <a:pt x="498" y="181"/>
                      <a:pt x="180" y="565"/>
                      <a:pt x="180" y="1038"/>
                    </a:cubicBezTo>
                    <a:cubicBezTo>
                      <a:pt x="180" y="1510"/>
                      <a:pt x="498" y="1895"/>
                      <a:pt x="888" y="1895"/>
                    </a:cubicBezTo>
                    <a:cubicBezTo>
                      <a:pt x="1279" y="1895"/>
                      <a:pt x="1596" y="1510"/>
                      <a:pt x="1596" y="1038"/>
                    </a:cubicBezTo>
                    <a:cubicBezTo>
                      <a:pt x="1596" y="565"/>
                      <a:pt x="1279" y="181"/>
                      <a:pt x="888" y="181"/>
                    </a:cubicBezTo>
                    <a:close/>
                    <a:moveTo>
                      <a:pt x="888" y="2076"/>
                    </a:moveTo>
                    <a:lnTo>
                      <a:pt x="888" y="2076"/>
                    </a:lnTo>
                    <a:cubicBezTo>
                      <a:pt x="398" y="2076"/>
                      <a:pt x="0" y="1610"/>
                      <a:pt x="0" y="1038"/>
                    </a:cubicBezTo>
                    <a:cubicBezTo>
                      <a:pt x="0" y="466"/>
                      <a:pt x="398" y="0"/>
                      <a:pt x="888" y="0"/>
                    </a:cubicBezTo>
                    <a:cubicBezTo>
                      <a:pt x="1379" y="0"/>
                      <a:pt x="1777" y="466"/>
                      <a:pt x="1777" y="1038"/>
                    </a:cubicBezTo>
                    <a:cubicBezTo>
                      <a:pt x="1777" y="1610"/>
                      <a:pt x="1379" y="2076"/>
                      <a:pt x="888" y="20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3" name="Freeform 21">
                <a:extLst>
                  <a:ext uri="{FF2B5EF4-FFF2-40B4-BE49-F238E27FC236}">
                    <a16:creationId xmlns:a16="http://schemas.microsoft.com/office/drawing/2014/main" id="{D593D49B-6A4B-A54B-978F-2E607F8AF165}"/>
                  </a:ext>
                </a:extLst>
              </p:cNvPr>
              <p:cNvSpPr>
                <a:spLocks noChangeArrowheads="1"/>
              </p:cNvSpPr>
              <p:nvPr/>
            </p:nvSpPr>
            <p:spPr bwMode="auto">
              <a:xfrm>
                <a:off x="5886450"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4" name="Freeform 22">
                <a:extLst>
                  <a:ext uri="{FF2B5EF4-FFF2-40B4-BE49-F238E27FC236}">
                    <a16:creationId xmlns:a16="http://schemas.microsoft.com/office/drawing/2014/main" id="{243830C6-97E7-F845-A761-73B4E2BE53C3}"/>
                  </a:ext>
                </a:extLst>
              </p:cNvPr>
              <p:cNvSpPr>
                <a:spLocks noChangeArrowheads="1"/>
              </p:cNvSpPr>
              <p:nvPr/>
            </p:nvSpPr>
            <p:spPr bwMode="auto">
              <a:xfrm>
                <a:off x="6350000" y="5665788"/>
                <a:ext cx="541338" cy="322262"/>
              </a:xfrm>
              <a:custGeom>
                <a:avLst/>
                <a:gdLst>
                  <a:gd name="T0" fmla="*/ 270489 w 1503"/>
                  <a:gd name="T1" fmla="*/ 0 h 895"/>
                  <a:gd name="T2" fmla="*/ 270489 w 1503"/>
                  <a:gd name="T3" fmla="*/ 0 h 895"/>
                  <a:gd name="T4" fmla="*/ 0 w 1503"/>
                  <a:gd name="T5" fmla="*/ 97219 h 895"/>
                  <a:gd name="T6" fmla="*/ 0 w 1503"/>
                  <a:gd name="T7" fmla="*/ 97219 h 895"/>
                  <a:gd name="T8" fmla="*/ 270489 w 1503"/>
                  <a:gd name="T9" fmla="*/ 321902 h 895"/>
                  <a:gd name="T10" fmla="*/ 270489 w 1503"/>
                  <a:gd name="T11" fmla="*/ 321902 h 895"/>
                  <a:gd name="T12" fmla="*/ 540978 w 1503"/>
                  <a:gd name="T13" fmla="*/ 97219 h 895"/>
                  <a:gd name="T14" fmla="*/ 540978 w 1503"/>
                  <a:gd name="T15" fmla="*/ 97219 h 895"/>
                  <a:gd name="T16" fmla="*/ 270489 w 1503"/>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3" h="895">
                    <a:moveTo>
                      <a:pt x="751" y="0"/>
                    </a:moveTo>
                    <a:lnTo>
                      <a:pt x="751" y="0"/>
                    </a:lnTo>
                    <a:cubicBezTo>
                      <a:pt x="466" y="0"/>
                      <a:pt x="204" y="102"/>
                      <a:pt x="0" y="270"/>
                    </a:cubicBezTo>
                    <a:cubicBezTo>
                      <a:pt x="112" y="634"/>
                      <a:pt x="406" y="894"/>
                      <a:pt x="751" y="894"/>
                    </a:cubicBezTo>
                    <a:cubicBezTo>
                      <a:pt x="1097" y="894"/>
                      <a:pt x="1391" y="634"/>
                      <a:pt x="1502" y="270"/>
                    </a:cubicBezTo>
                    <a:cubicBezTo>
                      <a:pt x="1298" y="102"/>
                      <a:pt x="1037" y="0"/>
                      <a:pt x="75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5" name="Freeform 24">
                <a:extLst>
                  <a:ext uri="{FF2B5EF4-FFF2-40B4-BE49-F238E27FC236}">
                    <a16:creationId xmlns:a16="http://schemas.microsoft.com/office/drawing/2014/main" id="{25EEA17A-BEBD-C94C-B93D-9C920E0B5A57}"/>
                  </a:ext>
                </a:extLst>
              </p:cNvPr>
              <p:cNvSpPr>
                <a:spLocks noChangeArrowheads="1"/>
              </p:cNvSpPr>
              <p:nvPr/>
            </p:nvSpPr>
            <p:spPr bwMode="auto">
              <a:xfrm>
                <a:off x="6492875" y="5381625"/>
                <a:ext cx="255588" cy="255588"/>
              </a:xfrm>
              <a:custGeom>
                <a:avLst/>
                <a:gdLst>
                  <a:gd name="T0" fmla="*/ 255229 w 711"/>
                  <a:gd name="T1" fmla="*/ 127614 h 711"/>
                  <a:gd name="T2" fmla="*/ 255229 w 711"/>
                  <a:gd name="T3" fmla="*/ 127614 h 711"/>
                  <a:gd name="T4" fmla="*/ 127614 w 711"/>
                  <a:gd name="T5" fmla="*/ 255229 h 711"/>
                  <a:gd name="T6" fmla="*/ 127614 w 711"/>
                  <a:gd name="T7" fmla="*/ 255229 h 711"/>
                  <a:gd name="T8" fmla="*/ 0 w 711"/>
                  <a:gd name="T9" fmla="*/ 127614 h 711"/>
                  <a:gd name="T10" fmla="*/ 0 w 711"/>
                  <a:gd name="T11" fmla="*/ 127614 h 711"/>
                  <a:gd name="T12" fmla="*/ 127614 w 711"/>
                  <a:gd name="T13" fmla="*/ 0 h 711"/>
                  <a:gd name="T14" fmla="*/ 127614 w 711"/>
                  <a:gd name="T15" fmla="*/ 0 h 711"/>
                  <a:gd name="T16" fmla="*/ 255229 w 711"/>
                  <a:gd name="T17" fmla="*/ 127614 h 7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1" h="711">
                    <a:moveTo>
                      <a:pt x="710" y="355"/>
                    </a:moveTo>
                    <a:lnTo>
                      <a:pt x="710" y="355"/>
                    </a:lnTo>
                    <a:cubicBezTo>
                      <a:pt x="710" y="552"/>
                      <a:pt x="551" y="710"/>
                      <a:pt x="355" y="710"/>
                    </a:cubicBezTo>
                    <a:cubicBezTo>
                      <a:pt x="159" y="710"/>
                      <a:pt x="0" y="552"/>
                      <a:pt x="0" y="355"/>
                    </a:cubicBezTo>
                    <a:cubicBezTo>
                      <a:pt x="0" y="159"/>
                      <a:pt x="159" y="0"/>
                      <a:pt x="355" y="0"/>
                    </a:cubicBezTo>
                    <a:cubicBezTo>
                      <a:pt x="551" y="0"/>
                      <a:pt x="710" y="159"/>
                      <a:pt x="710" y="3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6" name="Freeform 28">
                <a:extLst>
                  <a:ext uri="{FF2B5EF4-FFF2-40B4-BE49-F238E27FC236}">
                    <a16:creationId xmlns:a16="http://schemas.microsoft.com/office/drawing/2014/main" id="{E2526DDB-F8DF-924D-8DE2-58C7D965EC46}"/>
                  </a:ext>
                </a:extLst>
              </p:cNvPr>
              <p:cNvSpPr>
                <a:spLocks noChangeArrowheads="1"/>
              </p:cNvSpPr>
              <p:nvPr/>
            </p:nvSpPr>
            <p:spPr bwMode="auto">
              <a:xfrm>
                <a:off x="7432675" y="5230813"/>
                <a:ext cx="180975" cy="180975"/>
              </a:xfrm>
              <a:custGeom>
                <a:avLst/>
                <a:gdLst>
                  <a:gd name="T0" fmla="*/ 0 w 502"/>
                  <a:gd name="T1" fmla="*/ 0 h 501"/>
                  <a:gd name="T2" fmla="*/ 180614 w 502"/>
                  <a:gd name="T3" fmla="*/ 180614 h 501"/>
                  <a:gd name="T4" fmla="*/ 180614 w 502"/>
                  <a:gd name="T5" fmla="*/ 0 h 501"/>
                  <a:gd name="T6" fmla="*/ 0 w 502"/>
                  <a:gd name="T7" fmla="*/ 0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1">
                    <a:moveTo>
                      <a:pt x="0" y="0"/>
                    </a:moveTo>
                    <a:lnTo>
                      <a:pt x="501" y="500"/>
                    </a:lnTo>
                    <a:lnTo>
                      <a:pt x="50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35" name="Freeform 29">
              <a:extLst>
                <a:ext uri="{FF2B5EF4-FFF2-40B4-BE49-F238E27FC236}">
                  <a16:creationId xmlns:a16="http://schemas.microsoft.com/office/drawing/2014/main" id="{35A54F8F-88FB-7547-B43E-06260812D7A7}"/>
                </a:ext>
              </a:extLst>
            </p:cNvPr>
            <p:cNvSpPr>
              <a:spLocks noChangeArrowheads="1"/>
            </p:cNvSpPr>
            <p:nvPr/>
          </p:nvSpPr>
          <p:spPr bwMode="auto">
            <a:xfrm>
              <a:off x="2025296" y="4520720"/>
              <a:ext cx="993704" cy="1005226"/>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6">
                <a:lumMod val="75000"/>
              </a:schemeClr>
            </a:solidFill>
            <a:ln>
              <a:noFill/>
            </a:ln>
            <a:effectLst/>
          </p:spPr>
          <p:txBody>
            <a:bodyPr wrap="none" anchor="ctr"/>
            <a:lstStyle/>
            <a:p>
              <a:endParaRPr lang="es-ES_tradnl" sz="1633"/>
            </a:p>
          </p:txBody>
        </p:sp>
        <p:sp>
          <p:nvSpPr>
            <p:cNvPr id="136" name="Freeform 30">
              <a:extLst>
                <a:ext uri="{FF2B5EF4-FFF2-40B4-BE49-F238E27FC236}">
                  <a16:creationId xmlns:a16="http://schemas.microsoft.com/office/drawing/2014/main" id="{D44FD080-A913-8E42-A0C9-63298C9D78B0}"/>
                </a:ext>
              </a:extLst>
            </p:cNvPr>
            <p:cNvSpPr>
              <a:spLocks noChangeArrowheads="1"/>
            </p:cNvSpPr>
            <p:nvPr/>
          </p:nvSpPr>
          <p:spPr bwMode="auto">
            <a:xfrm>
              <a:off x="0" y="5148540"/>
              <a:ext cx="1751224" cy="1709460"/>
            </a:xfrm>
            <a:custGeom>
              <a:avLst/>
              <a:gdLst>
                <a:gd name="T0" fmla="*/ 1748198 w 5361"/>
                <a:gd name="T1" fmla="*/ 1076676 h 5233"/>
                <a:gd name="T2" fmla="*/ 1662139 w 5361"/>
                <a:gd name="T3" fmla="*/ 1002857 h 5233"/>
                <a:gd name="T4" fmla="*/ 1669701 w 5361"/>
                <a:gd name="T5" fmla="*/ 897710 h 5233"/>
                <a:gd name="T6" fmla="*/ 1677982 w 5361"/>
                <a:gd name="T7" fmla="*/ 759435 h 5233"/>
                <a:gd name="T8" fmla="*/ 1858744 w 5361"/>
                <a:gd name="T9" fmla="*/ 636283 h 5233"/>
                <a:gd name="T10" fmla="*/ 1785647 w 5361"/>
                <a:gd name="T11" fmla="*/ 476762 h 5233"/>
                <a:gd name="T12" fmla="*/ 1797530 w 5361"/>
                <a:gd name="T13" fmla="*/ 432471 h 5233"/>
                <a:gd name="T14" fmla="*/ 1909515 w 5361"/>
                <a:gd name="T15" fmla="*/ 561384 h 5233"/>
                <a:gd name="T16" fmla="*/ 1865225 w 5361"/>
                <a:gd name="T17" fmla="*/ 726306 h 5233"/>
                <a:gd name="T18" fmla="*/ 1734875 w 5361"/>
                <a:gd name="T19" fmla="*/ 897710 h 5233"/>
                <a:gd name="T20" fmla="*/ 1780966 w 5361"/>
                <a:gd name="T21" fmla="*/ 1020141 h 5233"/>
                <a:gd name="T22" fmla="*/ 1792489 w 5361"/>
                <a:gd name="T23" fmla="*/ 1064433 h 5233"/>
                <a:gd name="T24" fmla="*/ 965020 w 5361"/>
                <a:gd name="T25" fmla="*/ 598473 h 5233"/>
                <a:gd name="T26" fmla="*/ 965020 w 5361"/>
                <a:gd name="T27" fmla="*/ 1196587 h 5233"/>
                <a:gd name="T28" fmla="*/ 1263888 w 5361"/>
                <a:gd name="T29" fmla="*/ 897710 h 5233"/>
                <a:gd name="T30" fmla="*/ 965020 w 5361"/>
                <a:gd name="T31" fmla="*/ 1261763 h 5233"/>
                <a:gd name="T32" fmla="*/ 965020 w 5361"/>
                <a:gd name="T33" fmla="*/ 533297 h 5233"/>
                <a:gd name="T34" fmla="*/ 1329063 w 5361"/>
                <a:gd name="T35" fmla="*/ 897710 h 5233"/>
                <a:gd name="T36" fmla="*/ 784259 w 5361"/>
                <a:gd name="T37" fmla="*/ 1884003 h 5233"/>
                <a:gd name="T38" fmla="*/ 662911 w 5361"/>
                <a:gd name="T39" fmla="*/ 1606012 h 5233"/>
                <a:gd name="T40" fmla="*/ 366564 w 5361"/>
                <a:gd name="T41" fmla="*/ 1591968 h 5233"/>
                <a:gd name="T42" fmla="*/ 275103 w 5361"/>
                <a:gd name="T43" fmla="*/ 1603851 h 5233"/>
                <a:gd name="T44" fmla="*/ 20165 w 5361"/>
                <a:gd name="T45" fmla="*/ 1234396 h 5233"/>
                <a:gd name="T46" fmla="*/ 64455 w 5361"/>
                <a:gd name="T47" fmla="*/ 1068754 h 5233"/>
                <a:gd name="T48" fmla="*/ 194804 w 5361"/>
                <a:gd name="T49" fmla="*/ 897710 h 5233"/>
                <a:gd name="T50" fmla="*/ 64815 w 5361"/>
                <a:gd name="T51" fmla="*/ 726306 h 5233"/>
                <a:gd name="T52" fmla="*/ 8642 w 5361"/>
                <a:gd name="T53" fmla="*/ 652847 h 5233"/>
                <a:gd name="T54" fmla="*/ 201286 w 5361"/>
                <a:gd name="T55" fmla="*/ 247744 h 5233"/>
                <a:gd name="T56" fmla="*/ 366564 w 5361"/>
                <a:gd name="T57" fmla="*/ 203452 h 5233"/>
                <a:gd name="T58" fmla="*/ 662911 w 5361"/>
                <a:gd name="T59" fmla="*/ 189409 h 5233"/>
                <a:gd name="T60" fmla="*/ 695679 w 5361"/>
                <a:gd name="T61" fmla="*/ 0 h 5233"/>
                <a:gd name="T62" fmla="*/ 728086 w 5361"/>
                <a:gd name="T63" fmla="*/ 211014 h 5233"/>
                <a:gd name="T64" fmla="*/ 707561 w 5361"/>
                <a:gd name="T65" fmla="*/ 241262 h 5233"/>
                <a:gd name="T66" fmla="*/ 488991 w 5361"/>
                <a:gd name="T67" fmla="*/ 349290 h 5233"/>
                <a:gd name="T68" fmla="*/ 291666 w 5361"/>
                <a:gd name="T69" fmla="*/ 254225 h 5233"/>
                <a:gd name="T70" fmla="*/ 76697 w 5361"/>
                <a:gd name="T71" fmla="*/ 593792 h 5233"/>
                <a:gd name="T72" fmla="*/ 71296 w 5361"/>
                <a:gd name="T73" fmla="*/ 636283 h 5233"/>
                <a:gd name="T74" fmla="*/ 252057 w 5361"/>
                <a:gd name="T75" fmla="*/ 759435 h 5233"/>
                <a:gd name="T76" fmla="*/ 259979 w 5361"/>
                <a:gd name="T77" fmla="*/ 897710 h 5233"/>
                <a:gd name="T78" fmla="*/ 267901 w 5361"/>
                <a:gd name="T79" fmla="*/ 1002857 h 5233"/>
                <a:gd name="T80" fmla="*/ 96862 w 5361"/>
                <a:gd name="T81" fmla="*/ 1125288 h 5233"/>
                <a:gd name="T82" fmla="*/ 76697 w 5361"/>
                <a:gd name="T83" fmla="*/ 1201628 h 5233"/>
                <a:gd name="T84" fmla="*/ 291666 w 5361"/>
                <a:gd name="T85" fmla="*/ 1540835 h 5233"/>
                <a:gd name="T86" fmla="*/ 488991 w 5361"/>
                <a:gd name="T87" fmla="*/ 1445771 h 5233"/>
                <a:gd name="T88" fmla="*/ 525720 w 5361"/>
                <a:gd name="T89" fmla="*/ 1448651 h 5233"/>
                <a:gd name="T90" fmla="*/ 728086 w 5361"/>
                <a:gd name="T91" fmla="*/ 1584406 h 5233"/>
                <a:gd name="T92" fmla="*/ 784259 w 5361"/>
                <a:gd name="T93" fmla="*/ 1818826 h 5233"/>
                <a:gd name="T94" fmla="*/ 1201954 w 5361"/>
                <a:gd name="T95" fmla="*/ 1763012 h 5233"/>
                <a:gd name="T96" fmla="*/ 1222479 w 5361"/>
                <a:gd name="T97" fmla="*/ 1553798 h 5233"/>
                <a:gd name="T98" fmla="*/ 1404320 w 5361"/>
                <a:gd name="T99" fmla="*/ 1448651 h 5233"/>
                <a:gd name="T100" fmla="*/ 1595884 w 5361"/>
                <a:gd name="T101" fmla="*/ 1535434 h 5233"/>
                <a:gd name="T102" fmla="*/ 1744238 w 5361"/>
                <a:gd name="T103" fmla="*/ 1391037 h 5233"/>
                <a:gd name="T104" fmla="*/ 1800410 w 5361"/>
                <a:gd name="T105" fmla="*/ 1423085 h 5233"/>
                <a:gd name="T106" fmla="*/ 1563116 w 5361"/>
                <a:gd name="T107" fmla="*/ 1591968 h 5233"/>
                <a:gd name="T108" fmla="*/ 1266769 w 5361"/>
                <a:gd name="T109" fmla="*/ 1606012 h 5233"/>
                <a:gd name="T110" fmla="*/ 1145781 w 5361"/>
                <a:gd name="T111" fmla="*/ 1884003 h 52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361" h="5233">
                  <a:moveTo>
                    <a:pt x="4901" y="3002"/>
                  </a:moveTo>
                  <a:lnTo>
                    <a:pt x="4901" y="3002"/>
                  </a:lnTo>
                  <a:cubicBezTo>
                    <a:pt x="4885" y="3002"/>
                    <a:pt x="4869" y="2998"/>
                    <a:pt x="4855" y="2990"/>
                  </a:cubicBezTo>
                  <a:lnTo>
                    <a:pt x="4660" y="2876"/>
                  </a:lnTo>
                  <a:cubicBezTo>
                    <a:pt x="4627" y="2858"/>
                    <a:pt x="4610" y="2822"/>
                    <a:pt x="4616" y="2785"/>
                  </a:cubicBezTo>
                  <a:cubicBezTo>
                    <a:pt x="4630" y="2689"/>
                    <a:pt x="4637" y="2591"/>
                    <a:pt x="4637" y="2493"/>
                  </a:cubicBezTo>
                  <a:cubicBezTo>
                    <a:pt x="4637" y="2396"/>
                    <a:pt x="4630" y="2297"/>
                    <a:pt x="4616" y="2201"/>
                  </a:cubicBezTo>
                  <a:cubicBezTo>
                    <a:pt x="4610" y="2164"/>
                    <a:pt x="4627" y="2128"/>
                    <a:pt x="4660" y="2109"/>
                  </a:cubicBezTo>
                  <a:lnTo>
                    <a:pt x="5089" y="1861"/>
                  </a:lnTo>
                  <a:cubicBezTo>
                    <a:pt x="5126" y="1841"/>
                    <a:pt x="5151" y="1807"/>
                    <a:pt x="5162" y="1767"/>
                  </a:cubicBezTo>
                  <a:cubicBezTo>
                    <a:pt x="5172" y="1727"/>
                    <a:pt x="5167" y="1684"/>
                    <a:pt x="5147" y="1649"/>
                  </a:cubicBezTo>
                  <a:lnTo>
                    <a:pt x="4959" y="1324"/>
                  </a:lnTo>
                  <a:cubicBezTo>
                    <a:pt x="4934" y="1281"/>
                    <a:pt x="4949" y="1225"/>
                    <a:pt x="4992" y="1201"/>
                  </a:cubicBezTo>
                  <a:cubicBezTo>
                    <a:pt x="5036" y="1176"/>
                    <a:pt x="5091" y="1190"/>
                    <a:pt x="5116" y="1234"/>
                  </a:cubicBezTo>
                  <a:lnTo>
                    <a:pt x="5303" y="1559"/>
                  </a:lnTo>
                  <a:cubicBezTo>
                    <a:pt x="5348" y="1636"/>
                    <a:pt x="5360" y="1727"/>
                    <a:pt x="5336" y="1813"/>
                  </a:cubicBezTo>
                  <a:cubicBezTo>
                    <a:pt x="5313" y="1900"/>
                    <a:pt x="5258" y="1973"/>
                    <a:pt x="5180" y="2017"/>
                  </a:cubicBezTo>
                  <a:lnTo>
                    <a:pt x="4802" y="2236"/>
                  </a:lnTo>
                  <a:cubicBezTo>
                    <a:pt x="4813" y="2321"/>
                    <a:pt x="4818" y="2407"/>
                    <a:pt x="4818" y="2493"/>
                  </a:cubicBezTo>
                  <a:cubicBezTo>
                    <a:pt x="4818" y="2579"/>
                    <a:pt x="4813" y="2665"/>
                    <a:pt x="4802" y="2750"/>
                  </a:cubicBezTo>
                  <a:lnTo>
                    <a:pt x="4946" y="2833"/>
                  </a:lnTo>
                  <a:cubicBezTo>
                    <a:pt x="4989" y="2858"/>
                    <a:pt x="5004" y="2914"/>
                    <a:pt x="4978" y="2956"/>
                  </a:cubicBezTo>
                  <a:cubicBezTo>
                    <a:pt x="4962" y="2986"/>
                    <a:pt x="4932" y="3002"/>
                    <a:pt x="4901" y="3002"/>
                  </a:cubicBezTo>
                  <a:close/>
                  <a:moveTo>
                    <a:pt x="2680" y="1662"/>
                  </a:moveTo>
                  <a:lnTo>
                    <a:pt x="2680" y="1662"/>
                  </a:lnTo>
                  <a:cubicBezTo>
                    <a:pt x="2222" y="1662"/>
                    <a:pt x="1849" y="2035"/>
                    <a:pt x="1849" y="2493"/>
                  </a:cubicBezTo>
                  <a:cubicBezTo>
                    <a:pt x="1849" y="2951"/>
                    <a:pt x="2222" y="3323"/>
                    <a:pt x="2680" y="3323"/>
                  </a:cubicBezTo>
                  <a:cubicBezTo>
                    <a:pt x="3138" y="3323"/>
                    <a:pt x="3510" y="2951"/>
                    <a:pt x="3510" y="2493"/>
                  </a:cubicBezTo>
                  <a:cubicBezTo>
                    <a:pt x="3510" y="2035"/>
                    <a:pt x="3138" y="1662"/>
                    <a:pt x="2680" y="1662"/>
                  </a:cubicBezTo>
                  <a:close/>
                  <a:moveTo>
                    <a:pt x="2680" y="3504"/>
                  </a:moveTo>
                  <a:lnTo>
                    <a:pt x="2680" y="3504"/>
                  </a:lnTo>
                  <a:cubicBezTo>
                    <a:pt x="2122" y="3504"/>
                    <a:pt x="1668" y="3051"/>
                    <a:pt x="1668" y="2493"/>
                  </a:cubicBezTo>
                  <a:cubicBezTo>
                    <a:pt x="1668" y="1935"/>
                    <a:pt x="2122" y="1481"/>
                    <a:pt x="2680" y="1481"/>
                  </a:cubicBezTo>
                  <a:cubicBezTo>
                    <a:pt x="3237" y="1481"/>
                    <a:pt x="3691" y="1935"/>
                    <a:pt x="3691" y="2493"/>
                  </a:cubicBezTo>
                  <a:cubicBezTo>
                    <a:pt x="3691" y="3051"/>
                    <a:pt x="3237" y="3504"/>
                    <a:pt x="2680" y="3504"/>
                  </a:cubicBezTo>
                  <a:close/>
                  <a:moveTo>
                    <a:pt x="3182" y="5232"/>
                  </a:moveTo>
                  <a:lnTo>
                    <a:pt x="2178" y="5232"/>
                  </a:lnTo>
                  <a:cubicBezTo>
                    <a:pt x="1992" y="5232"/>
                    <a:pt x="1841" y="5081"/>
                    <a:pt x="1841" y="4896"/>
                  </a:cubicBezTo>
                  <a:lnTo>
                    <a:pt x="1841" y="4460"/>
                  </a:lnTo>
                  <a:cubicBezTo>
                    <a:pt x="1683" y="4393"/>
                    <a:pt x="1533" y="4306"/>
                    <a:pt x="1395" y="4203"/>
                  </a:cubicBezTo>
                  <a:lnTo>
                    <a:pt x="1018" y="4421"/>
                  </a:lnTo>
                  <a:cubicBezTo>
                    <a:pt x="941" y="4465"/>
                    <a:pt x="850" y="4477"/>
                    <a:pt x="764" y="4454"/>
                  </a:cubicBezTo>
                  <a:cubicBezTo>
                    <a:pt x="676" y="4431"/>
                    <a:pt x="604" y="4375"/>
                    <a:pt x="559" y="4298"/>
                  </a:cubicBezTo>
                  <a:lnTo>
                    <a:pt x="56" y="3428"/>
                  </a:lnTo>
                  <a:cubicBezTo>
                    <a:pt x="12" y="3350"/>
                    <a:pt x="0" y="3259"/>
                    <a:pt x="23" y="3173"/>
                  </a:cubicBezTo>
                  <a:cubicBezTo>
                    <a:pt x="46" y="3086"/>
                    <a:pt x="102" y="3013"/>
                    <a:pt x="179" y="2968"/>
                  </a:cubicBezTo>
                  <a:lnTo>
                    <a:pt x="557" y="2750"/>
                  </a:lnTo>
                  <a:cubicBezTo>
                    <a:pt x="547" y="2664"/>
                    <a:pt x="541" y="2578"/>
                    <a:pt x="541" y="2493"/>
                  </a:cubicBezTo>
                  <a:cubicBezTo>
                    <a:pt x="541" y="2407"/>
                    <a:pt x="547" y="2321"/>
                    <a:pt x="557" y="2236"/>
                  </a:cubicBezTo>
                  <a:lnTo>
                    <a:pt x="180" y="2017"/>
                  </a:lnTo>
                  <a:cubicBezTo>
                    <a:pt x="102" y="1973"/>
                    <a:pt x="46" y="1900"/>
                    <a:pt x="24" y="1813"/>
                  </a:cubicBezTo>
                  <a:cubicBezTo>
                    <a:pt x="0" y="1727"/>
                    <a:pt x="12" y="1636"/>
                    <a:pt x="56" y="1559"/>
                  </a:cubicBezTo>
                  <a:lnTo>
                    <a:pt x="559" y="688"/>
                  </a:lnTo>
                  <a:cubicBezTo>
                    <a:pt x="604" y="611"/>
                    <a:pt x="676" y="555"/>
                    <a:pt x="763" y="532"/>
                  </a:cubicBezTo>
                  <a:cubicBezTo>
                    <a:pt x="850" y="508"/>
                    <a:pt x="940" y="521"/>
                    <a:pt x="1018" y="565"/>
                  </a:cubicBezTo>
                  <a:lnTo>
                    <a:pt x="1396" y="783"/>
                  </a:lnTo>
                  <a:cubicBezTo>
                    <a:pt x="1533" y="679"/>
                    <a:pt x="1683" y="593"/>
                    <a:pt x="1841" y="526"/>
                  </a:cubicBezTo>
                  <a:lnTo>
                    <a:pt x="1841" y="90"/>
                  </a:lnTo>
                  <a:cubicBezTo>
                    <a:pt x="1841" y="40"/>
                    <a:pt x="1882" y="0"/>
                    <a:pt x="1932" y="0"/>
                  </a:cubicBezTo>
                  <a:cubicBezTo>
                    <a:pt x="1981" y="0"/>
                    <a:pt x="2022" y="40"/>
                    <a:pt x="2022" y="90"/>
                  </a:cubicBezTo>
                  <a:lnTo>
                    <a:pt x="2022" y="586"/>
                  </a:lnTo>
                  <a:cubicBezTo>
                    <a:pt x="2022" y="624"/>
                    <a:pt x="1999" y="657"/>
                    <a:pt x="1965" y="670"/>
                  </a:cubicBezTo>
                  <a:cubicBezTo>
                    <a:pt x="1783" y="742"/>
                    <a:pt x="1613" y="840"/>
                    <a:pt x="1460" y="962"/>
                  </a:cubicBezTo>
                  <a:cubicBezTo>
                    <a:pt x="1431" y="986"/>
                    <a:pt x="1390" y="989"/>
                    <a:pt x="1358" y="970"/>
                  </a:cubicBezTo>
                  <a:lnTo>
                    <a:pt x="927" y="722"/>
                  </a:lnTo>
                  <a:cubicBezTo>
                    <a:pt x="892" y="701"/>
                    <a:pt x="850" y="696"/>
                    <a:pt x="810" y="706"/>
                  </a:cubicBezTo>
                  <a:cubicBezTo>
                    <a:pt x="769" y="717"/>
                    <a:pt x="736" y="743"/>
                    <a:pt x="715" y="779"/>
                  </a:cubicBezTo>
                  <a:lnTo>
                    <a:pt x="213" y="1649"/>
                  </a:lnTo>
                  <a:cubicBezTo>
                    <a:pt x="193" y="1685"/>
                    <a:pt x="187" y="1727"/>
                    <a:pt x="198" y="1767"/>
                  </a:cubicBezTo>
                  <a:cubicBezTo>
                    <a:pt x="208" y="1807"/>
                    <a:pt x="234" y="1841"/>
                    <a:pt x="270" y="1861"/>
                  </a:cubicBezTo>
                  <a:lnTo>
                    <a:pt x="700" y="2109"/>
                  </a:lnTo>
                  <a:cubicBezTo>
                    <a:pt x="732" y="2128"/>
                    <a:pt x="749" y="2164"/>
                    <a:pt x="744" y="2201"/>
                  </a:cubicBezTo>
                  <a:cubicBezTo>
                    <a:pt x="729" y="2298"/>
                    <a:pt x="722" y="2396"/>
                    <a:pt x="722" y="2493"/>
                  </a:cubicBezTo>
                  <a:cubicBezTo>
                    <a:pt x="722" y="2590"/>
                    <a:pt x="729" y="2688"/>
                    <a:pt x="744" y="2785"/>
                  </a:cubicBezTo>
                  <a:cubicBezTo>
                    <a:pt x="749" y="2822"/>
                    <a:pt x="732" y="2858"/>
                    <a:pt x="700" y="2876"/>
                  </a:cubicBezTo>
                  <a:lnTo>
                    <a:pt x="269" y="3125"/>
                  </a:lnTo>
                  <a:cubicBezTo>
                    <a:pt x="234" y="3146"/>
                    <a:pt x="208" y="3179"/>
                    <a:pt x="198" y="3219"/>
                  </a:cubicBezTo>
                  <a:cubicBezTo>
                    <a:pt x="187" y="3259"/>
                    <a:pt x="193" y="3301"/>
                    <a:pt x="213" y="3337"/>
                  </a:cubicBezTo>
                  <a:lnTo>
                    <a:pt x="715" y="4208"/>
                  </a:lnTo>
                  <a:cubicBezTo>
                    <a:pt x="736" y="4243"/>
                    <a:pt x="769" y="4269"/>
                    <a:pt x="810" y="4279"/>
                  </a:cubicBezTo>
                  <a:cubicBezTo>
                    <a:pt x="850" y="4290"/>
                    <a:pt x="892" y="4284"/>
                    <a:pt x="927" y="4264"/>
                  </a:cubicBezTo>
                  <a:lnTo>
                    <a:pt x="1358" y="4015"/>
                  </a:lnTo>
                  <a:cubicBezTo>
                    <a:pt x="1390" y="3997"/>
                    <a:pt x="1431" y="4000"/>
                    <a:pt x="1460" y="4023"/>
                  </a:cubicBezTo>
                  <a:cubicBezTo>
                    <a:pt x="1612" y="4145"/>
                    <a:pt x="1782" y="4244"/>
                    <a:pt x="1965" y="4315"/>
                  </a:cubicBezTo>
                  <a:cubicBezTo>
                    <a:pt x="1999" y="4329"/>
                    <a:pt x="2022" y="4362"/>
                    <a:pt x="2022" y="4400"/>
                  </a:cubicBezTo>
                  <a:lnTo>
                    <a:pt x="2022" y="4896"/>
                  </a:lnTo>
                  <a:cubicBezTo>
                    <a:pt x="2022" y="4982"/>
                    <a:pt x="2092" y="5051"/>
                    <a:pt x="2178" y="5051"/>
                  </a:cubicBezTo>
                  <a:lnTo>
                    <a:pt x="3182" y="5051"/>
                  </a:lnTo>
                  <a:cubicBezTo>
                    <a:pt x="3268" y="5051"/>
                    <a:pt x="3338" y="4982"/>
                    <a:pt x="3338" y="4896"/>
                  </a:cubicBezTo>
                  <a:lnTo>
                    <a:pt x="3338" y="4400"/>
                  </a:lnTo>
                  <a:cubicBezTo>
                    <a:pt x="3338" y="4362"/>
                    <a:pt x="3360" y="4329"/>
                    <a:pt x="3395" y="4315"/>
                  </a:cubicBezTo>
                  <a:cubicBezTo>
                    <a:pt x="3577" y="4244"/>
                    <a:pt x="3747" y="4146"/>
                    <a:pt x="3900" y="4023"/>
                  </a:cubicBezTo>
                  <a:cubicBezTo>
                    <a:pt x="3929" y="4000"/>
                    <a:pt x="3970" y="3997"/>
                    <a:pt x="4001" y="4015"/>
                  </a:cubicBezTo>
                  <a:lnTo>
                    <a:pt x="4432" y="4264"/>
                  </a:lnTo>
                  <a:cubicBezTo>
                    <a:pt x="4506" y="4307"/>
                    <a:pt x="4602" y="4282"/>
                    <a:pt x="4644" y="4207"/>
                  </a:cubicBezTo>
                  <a:lnTo>
                    <a:pt x="4844" y="3863"/>
                  </a:lnTo>
                  <a:cubicBezTo>
                    <a:pt x="4868" y="3819"/>
                    <a:pt x="4923" y="3805"/>
                    <a:pt x="4967" y="3829"/>
                  </a:cubicBezTo>
                  <a:cubicBezTo>
                    <a:pt x="5010" y="3855"/>
                    <a:pt x="5025" y="3910"/>
                    <a:pt x="5000" y="3952"/>
                  </a:cubicBezTo>
                  <a:lnTo>
                    <a:pt x="4801" y="4298"/>
                  </a:lnTo>
                  <a:cubicBezTo>
                    <a:pt x="4708" y="4458"/>
                    <a:pt x="4502" y="4514"/>
                    <a:pt x="4341" y="4421"/>
                  </a:cubicBezTo>
                  <a:lnTo>
                    <a:pt x="3964" y="4203"/>
                  </a:lnTo>
                  <a:cubicBezTo>
                    <a:pt x="3826" y="4306"/>
                    <a:pt x="3677" y="4393"/>
                    <a:pt x="3518" y="4460"/>
                  </a:cubicBezTo>
                  <a:lnTo>
                    <a:pt x="3518" y="4896"/>
                  </a:lnTo>
                  <a:cubicBezTo>
                    <a:pt x="3518" y="5081"/>
                    <a:pt x="3368" y="5232"/>
                    <a:pt x="3182" y="5232"/>
                  </a:cubicBezTo>
                  <a:close/>
                </a:path>
              </a:pathLst>
            </a:custGeom>
            <a:solidFill>
              <a:schemeClr val="accent1">
                <a:lumMod val="75000"/>
              </a:schemeClr>
            </a:solidFill>
            <a:ln>
              <a:noFill/>
            </a:ln>
            <a:effectLst/>
          </p:spPr>
          <p:txBody>
            <a:bodyPr wrap="none" anchor="ctr"/>
            <a:lstStyle/>
            <a:p>
              <a:endParaRPr lang="es-ES_tradnl" sz="1633"/>
            </a:p>
          </p:txBody>
        </p:sp>
        <p:grpSp>
          <p:nvGrpSpPr>
            <p:cNvPr id="137" name="Group 6">
              <a:extLst>
                <a:ext uri="{FF2B5EF4-FFF2-40B4-BE49-F238E27FC236}">
                  <a16:creationId xmlns:a16="http://schemas.microsoft.com/office/drawing/2014/main" id="{8EFC9FEE-35DA-E64B-B4B7-E52B56C0DE58}"/>
                </a:ext>
              </a:extLst>
            </p:cNvPr>
            <p:cNvGrpSpPr>
              <a:grpSpLocks/>
            </p:cNvGrpSpPr>
            <p:nvPr/>
          </p:nvGrpSpPr>
          <p:grpSpPr bwMode="auto">
            <a:xfrm rot="19964076">
              <a:off x="-1371198" y="1551348"/>
              <a:ext cx="1666254" cy="2151586"/>
              <a:chOff x="3309938" y="4121150"/>
              <a:chExt cx="1836737" cy="2371725"/>
            </a:xfrm>
            <a:solidFill>
              <a:schemeClr val="accent6">
                <a:lumMod val="75000"/>
              </a:schemeClr>
            </a:solidFill>
          </p:grpSpPr>
          <p:sp>
            <p:nvSpPr>
              <p:cNvPr id="170" name="Freeform 1">
                <a:extLst>
                  <a:ext uri="{FF2B5EF4-FFF2-40B4-BE49-F238E27FC236}">
                    <a16:creationId xmlns:a16="http://schemas.microsoft.com/office/drawing/2014/main" id="{B7406E07-DD5C-A44C-8B8A-56B4DCCBF80B}"/>
                  </a:ext>
                </a:extLst>
              </p:cNvPr>
              <p:cNvSpPr>
                <a:spLocks noChangeArrowheads="1"/>
              </p:cNvSpPr>
              <p:nvPr/>
            </p:nvSpPr>
            <p:spPr bwMode="auto">
              <a:xfrm>
                <a:off x="4108450" y="5248275"/>
                <a:ext cx="290513" cy="741363"/>
              </a:xfrm>
              <a:custGeom>
                <a:avLst/>
                <a:gdLst>
                  <a:gd name="T0" fmla="*/ 175099 w 808"/>
                  <a:gd name="T1" fmla="*/ 51798 h 2061"/>
                  <a:gd name="T2" fmla="*/ 175099 w 808"/>
                  <a:gd name="T3" fmla="*/ 51798 h 2061"/>
                  <a:gd name="T4" fmla="*/ 289075 w 808"/>
                  <a:gd name="T5" fmla="*/ 210431 h 2061"/>
                  <a:gd name="T6" fmla="*/ 289075 w 808"/>
                  <a:gd name="T7" fmla="*/ 227697 h 2061"/>
                  <a:gd name="T8" fmla="*/ 221840 w 808"/>
                  <a:gd name="T9" fmla="*/ 227697 h 2061"/>
                  <a:gd name="T10" fmla="*/ 221840 w 808"/>
                  <a:gd name="T11" fmla="*/ 205754 h 2061"/>
                  <a:gd name="T12" fmla="*/ 221840 w 808"/>
                  <a:gd name="T13" fmla="*/ 205754 h 2061"/>
                  <a:gd name="T14" fmla="*/ 147414 w 808"/>
                  <a:gd name="T15" fmla="*/ 113668 h 2061"/>
                  <a:gd name="T16" fmla="*/ 147414 w 808"/>
                  <a:gd name="T17" fmla="*/ 113668 h 2061"/>
                  <a:gd name="T18" fmla="*/ 73707 w 808"/>
                  <a:gd name="T19" fmla="*/ 205754 h 2061"/>
                  <a:gd name="T20" fmla="*/ 73707 w 808"/>
                  <a:gd name="T21" fmla="*/ 205754 h 2061"/>
                  <a:gd name="T22" fmla="*/ 290153 w 808"/>
                  <a:gd name="T23" fmla="*/ 532731 h 2061"/>
                  <a:gd name="T24" fmla="*/ 290153 w 808"/>
                  <a:gd name="T25" fmla="*/ 532731 h 2061"/>
                  <a:gd name="T26" fmla="*/ 175099 w 808"/>
                  <a:gd name="T27" fmla="*/ 692083 h 2061"/>
                  <a:gd name="T28" fmla="*/ 175099 w 808"/>
                  <a:gd name="T29" fmla="*/ 741003 h 2061"/>
                  <a:gd name="T30" fmla="*/ 116133 w 808"/>
                  <a:gd name="T31" fmla="*/ 741003 h 2061"/>
                  <a:gd name="T32" fmla="*/ 116133 w 808"/>
                  <a:gd name="T33" fmla="*/ 692083 h 2061"/>
                  <a:gd name="T34" fmla="*/ 116133 w 808"/>
                  <a:gd name="T35" fmla="*/ 692083 h 2061"/>
                  <a:gd name="T36" fmla="*/ 0 w 808"/>
                  <a:gd name="T37" fmla="*/ 532731 h 2061"/>
                  <a:gd name="T38" fmla="*/ 0 w 808"/>
                  <a:gd name="T39" fmla="*/ 493163 h 2061"/>
                  <a:gd name="T40" fmla="*/ 67235 w 808"/>
                  <a:gd name="T41" fmla="*/ 493163 h 2061"/>
                  <a:gd name="T42" fmla="*/ 67235 w 808"/>
                  <a:gd name="T43" fmla="*/ 537407 h 2061"/>
                  <a:gd name="T44" fmla="*/ 67235 w 808"/>
                  <a:gd name="T45" fmla="*/ 537407 h 2061"/>
                  <a:gd name="T46" fmla="*/ 142740 w 808"/>
                  <a:gd name="T47" fmla="*/ 628774 h 2061"/>
                  <a:gd name="T48" fmla="*/ 142740 w 808"/>
                  <a:gd name="T49" fmla="*/ 628774 h 2061"/>
                  <a:gd name="T50" fmla="*/ 218244 w 808"/>
                  <a:gd name="T51" fmla="*/ 537407 h 2061"/>
                  <a:gd name="T52" fmla="*/ 218244 w 808"/>
                  <a:gd name="T53" fmla="*/ 537407 h 2061"/>
                  <a:gd name="T54" fmla="*/ 2876 w 808"/>
                  <a:gd name="T55" fmla="*/ 210431 h 2061"/>
                  <a:gd name="T56" fmla="*/ 2876 w 808"/>
                  <a:gd name="T57" fmla="*/ 210431 h 2061"/>
                  <a:gd name="T58" fmla="*/ 116133 w 808"/>
                  <a:gd name="T59" fmla="*/ 51798 h 2061"/>
                  <a:gd name="T60" fmla="*/ 116133 w 808"/>
                  <a:gd name="T61" fmla="*/ 0 h 2061"/>
                  <a:gd name="T62" fmla="*/ 175099 w 808"/>
                  <a:gd name="T63" fmla="*/ 0 h 2061"/>
                  <a:gd name="T64" fmla="*/ 175099 w 808"/>
                  <a:gd name="T65" fmla="*/ 51798 h 20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8" h="2061">
                    <a:moveTo>
                      <a:pt x="487" y="144"/>
                    </a:moveTo>
                    <a:lnTo>
                      <a:pt x="487" y="144"/>
                    </a:lnTo>
                    <a:cubicBezTo>
                      <a:pt x="705" y="175"/>
                      <a:pt x="804" y="344"/>
                      <a:pt x="804" y="585"/>
                    </a:cubicBezTo>
                    <a:lnTo>
                      <a:pt x="804" y="633"/>
                    </a:lnTo>
                    <a:lnTo>
                      <a:pt x="617" y="633"/>
                    </a:lnTo>
                    <a:lnTo>
                      <a:pt x="617" y="572"/>
                    </a:lnTo>
                    <a:cubicBezTo>
                      <a:pt x="617" y="413"/>
                      <a:pt x="553" y="316"/>
                      <a:pt x="410" y="316"/>
                    </a:cubicBezTo>
                    <a:cubicBezTo>
                      <a:pt x="269" y="316"/>
                      <a:pt x="205" y="413"/>
                      <a:pt x="205" y="572"/>
                    </a:cubicBezTo>
                    <a:cubicBezTo>
                      <a:pt x="205" y="974"/>
                      <a:pt x="807" y="977"/>
                      <a:pt x="807" y="1481"/>
                    </a:cubicBezTo>
                    <a:cubicBezTo>
                      <a:pt x="807" y="1722"/>
                      <a:pt x="705" y="1893"/>
                      <a:pt x="487" y="1924"/>
                    </a:cubicBezTo>
                    <a:lnTo>
                      <a:pt x="487" y="2060"/>
                    </a:lnTo>
                    <a:lnTo>
                      <a:pt x="323" y="2060"/>
                    </a:lnTo>
                    <a:lnTo>
                      <a:pt x="323" y="1924"/>
                    </a:lnTo>
                    <a:cubicBezTo>
                      <a:pt x="100" y="1893"/>
                      <a:pt x="0" y="1724"/>
                      <a:pt x="0" y="1481"/>
                    </a:cubicBezTo>
                    <a:lnTo>
                      <a:pt x="0" y="1371"/>
                    </a:lnTo>
                    <a:lnTo>
                      <a:pt x="187" y="1371"/>
                    </a:lnTo>
                    <a:lnTo>
                      <a:pt x="187" y="1494"/>
                    </a:lnTo>
                    <a:cubicBezTo>
                      <a:pt x="187" y="1656"/>
                      <a:pt x="254" y="1748"/>
                      <a:pt x="397" y="1748"/>
                    </a:cubicBezTo>
                    <a:cubicBezTo>
                      <a:pt x="543" y="1748"/>
                      <a:pt x="607" y="1656"/>
                      <a:pt x="607" y="1494"/>
                    </a:cubicBezTo>
                    <a:cubicBezTo>
                      <a:pt x="607" y="1095"/>
                      <a:pt x="8" y="1089"/>
                      <a:pt x="8" y="585"/>
                    </a:cubicBezTo>
                    <a:cubicBezTo>
                      <a:pt x="8" y="339"/>
                      <a:pt x="107" y="177"/>
                      <a:pt x="323" y="144"/>
                    </a:cubicBezTo>
                    <a:lnTo>
                      <a:pt x="323" y="0"/>
                    </a:lnTo>
                    <a:lnTo>
                      <a:pt x="487" y="0"/>
                    </a:lnTo>
                    <a:lnTo>
                      <a:pt x="487" y="1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1" name="Freeform 31">
                <a:extLst>
                  <a:ext uri="{FF2B5EF4-FFF2-40B4-BE49-F238E27FC236}">
                    <a16:creationId xmlns:a16="http://schemas.microsoft.com/office/drawing/2014/main" id="{03EE2B46-2462-BE49-AB3F-75C4B7CF12D6}"/>
                  </a:ext>
                </a:extLst>
              </p:cNvPr>
              <p:cNvSpPr>
                <a:spLocks noChangeArrowheads="1"/>
              </p:cNvSpPr>
              <p:nvPr/>
            </p:nvSpPr>
            <p:spPr bwMode="auto">
              <a:xfrm>
                <a:off x="3309938" y="4754563"/>
                <a:ext cx="1836737" cy="1738312"/>
              </a:xfrm>
              <a:custGeom>
                <a:avLst/>
                <a:gdLst>
                  <a:gd name="T0" fmla="*/ 918008 w 5102"/>
                  <a:gd name="T1" fmla="*/ 64782 h 4830"/>
                  <a:gd name="T2" fmla="*/ 918008 w 5102"/>
                  <a:gd name="T3" fmla="*/ 64782 h 4830"/>
                  <a:gd name="T4" fmla="*/ 317163 w 5102"/>
                  <a:gd name="T5" fmla="*/ 396609 h 4830"/>
                  <a:gd name="T6" fmla="*/ 317163 w 5102"/>
                  <a:gd name="T7" fmla="*/ 396609 h 4830"/>
                  <a:gd name="T8" fmla="*/ 64801 w 5102"/>
                  <a:gd name="T9" fmla="*/ 1044787 h 4830"/>
                  <a:gd name="T10" fmla="*/ 64801 w 5102"/>
                  <a:gd name="T11" fmla="*/ 1044787 h 4830"/>
                  <a:gd name="T12" fmla="*/ 918008 w 5102"/>
                  <a:gd name="T13" fmla="*/ 1672810 h 4830"/>
                  <a:gd name="T14" fmla="*/ 918008 w 5102"/>
                  <a:gd name="T15" fmla="*/ 1672810 h 4830"/>
                  <a:gd name="T16" fmla="*/ 1771216 w 5102"/>
                  <a:gd name="T17" fmla="*/ 1044787 h 4830"/>
                  <a:gd name="T18" fmla="*/ 1771216 w 5102"/>
                  <a:gd name="T19" fmla="*/ 1044787 h 4830"/>
                  <a:gd name="T20" fmla="*/ 1518854 w 5102"/>
                  <a:gd name="T21" fmla="*/ 396609 h 4830"/>
                  <a:gd name="T22" fmla="*/ 1518854 w 5102"/>
                  <a:gd name="T23" fmla="*/ 396609 h 4830"/>
                  <a:gd name="T24" fmla="*/ 918008 w 5102"/>
                  <a:gd name="T25" fmla="*/ 64782 h 4830"/>
                  <a:gd name="T26" fmla="*/ 918008 w 5102"/>
                  <a:gd name="T27" fmla="*/ 1737952 h 4830"/>
                  <a:gd name="T28" fmla="*/ 918008 w 5102"/>
                  <a:gd name="T29" fmla="*/ 1737952 h 4830"/>
                  <a:gd name="T30" fmla="*/ 0 w 5102"/>
                  <a:gd name="T31" fmla="*/ 1044787 h 4830"/>
                  <a:gd name="T32" fmla="*/ 0 w 5102"/>
                  <a:gd name="T33" fmla="*/ 1044787 h 4830"/>
                  <a:gd name="T34" fmla="*/ 918008 w 5102"/>
                  <a:gd name="T35" fmla="*/ 0 h 4830"/>
                  <a:gd name="T36" fmla="*/ 918008 w 5102"/>
                  <a:gd name="T37" fmla="*/ 0 h 4830"/>
                  <a:gd name="T38" fmla="*/ 1569615 w 5102"/>
                  <a:gd name="T39" fmla="*/ 355940 h 4830"/>
                  <a:gd name="T40" fmla="*/ 1569615 w 5102"/>
                  <a:gd name="T41" fmla="*/ 355940 h 4830"/>
                  <a:gd name="T42" fmla="*/ 1836377 w 5102"/>
                  <a:gd name="T43" fmla="*/ 1044787 h 4830"/>
                  <a:gd name="T44" fmla="*/ 1836377 w 5102"/>
                  <a:gd name="T45" fmla="*/ 1044787 h 4830"/>
                  <a:gd name="T46" fmla="*/ 918008 w 5102"/>
                  <a:gd name="T47" fmla="*/ 1737952 h 48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102" h="4830">
                    <a:moveTo>
                      <a:pt x="2550" y="180"/>
                    </a:moveTo>
                    <a:lnTo>
                      <a:pt x="2550" y="180"/>
                    </a:lnTo>
                    <a:cubicBezTo>
                      <a:pt x="1952" y="180"/>
                      <a:pt x="1360" y="507"/>
                      <a:pt x="881" y="1102"/>
                    </a:cubicBezTo>
                    <a:cubicBezTo>
                      <a:pt x="449" y="1638"/>
                      <a:pt x="180" y="2329"/>
                      <a:pt x="180" y="2903"/>
                    </a:cubicBezTo>
                    <a:cubicBezTo>
                      <a:pt x="180" y="3963"/>
                      <a:pt x="1111" y="4648"/>
                      <a:pt x="2550" y="4648"/>
                    </a:cubicBezTo>
                    <a:cubicBezTo>
                      <a:pt x="3989" y="4648"/>
                      <a:pt x="4920" y="3963"/>
                      <a:pt x="4920" y="2903"/>
                    </a:cubicBezTo>
                    <a:cubicBezTo>
                      <a:pt x="4920" y="2329"/>
                      <a:pt x="4651" y="1638"/>
                      <a:pt x="4219" y="1102"/>
                    </a:cubicBezTo>
                    <a:cubicBezTo>
                      <a:pt x="3741" y="507"/>
                      <a:pt x="3149" y="180"/>
                      <a:pt x="2550" y="180"/>
                    </a:cubicBezTo>
                    <a:close/>
                    <a:moveTo>
                      <a:pt x="2550" y="4829"/>
                    </a:moveTo>
                    <a:lnTo>
                      <a:pt x="2550" y="4829"/>
                    </a:lnTo>
                    <a:cubicBezTo>
                      <a:pt x="1001" y="4829"/>
                      <a:pt x="0" y="4072"/>
                      <a:pt x="0" y="2903"/>
                    </a:cubicBezTo>
                    <a:cubicBezTo>
                      <a:pt x="0" y="1596"/>
                      <a:pt x="1176" y="0"/>
                      <a:pt x="2550" y="0"/>
                    </a:cubicBezTo>
                    <a:cubicBezTo>
                      <a:pt x="3204" y="0"/>
                      <a:pt x="3846" y="351"/>
                      <a:pt x="4360" y="989"/>
                    </a:cubicBezTo>
                    <a:cubicBezTo>
                      <a:pt x="4823" y="1564"/>
                      <a:pt x="5101" y="2280"/>
                      <a:pt x="5101" y="2903"/>
                    </a:cubicBezTo>
                    <a:cubicBezTo>
                      <a:pt x="5101" y="4072"/>
                      <a:pt x="4099" y="4829"/>
                      <a:pt x="2550" y="48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2" name="Freeform 32">
                <a:extLst>
                  <a:ext uri="{FF2B5EF4-FFF2-40B4-BE49-F238E27FC236}">
                    <a16:creationId xmlns:a16="http://schemas.microsoft.com/office/drawing/2014/main" id="{471C19E1-E8D5-3D4B-BFF1-301900C7AEAF}"/>
                  </a:ext>
                </a:extLst>
              </p:cNvPr>
              <p:cNvSpPr>
                <a:spLocks noChangeArrowheads="1"/>
              </p:cNvSpPr>
              <p:nvPr/>
            </p:nvSpPr>
            <p:spPr bwMode="auto">
              <a:xfrm>
                <a:off x="3843338" y="4121150"/>
                <a:ext cx="769937" cy="534988"/>
              </a:xfrm>
              <a:custGeom>
                <a:avLst/>
                <a:gdLst>
                  <a:gd name="T0" fmla="*/ 80705 w 2137"/>
                  <a:gd name="T1" fmla="*/ 65076 h 1488"/>
                  <a:gd name="T2" fmla="*/ 381546 w 2137"/>
                  <a:gd name="T3" fmla="*/ 466676 h 1488"/>
                  <a:gd name="T4" fmla="*/ 381546 w 2137"/>
                  <a:gd name="T5" fmla="*/ 466676 h 1488"/>
                  <a:gd name="T6" fmla="*/ 384788 w 2137"/>
                  <a:gd name="T7" fmla="*/ 469553 h 1488"/>
                  <a:gd name="T8" fmla="*/ 384788 w 2137"/>
                  <a:gd name="T9" fmla="*/ 469553 h 1488"/>
                  <a:gd name="T10" fmla="*/ 388031 w 2137"/>
                  <a:gd name="T11" fmla="*/ 466676 h 1488"/>
                  <a:gd name="T12" fmla="*/ 688872 w 2137"/>
                  <a:gd name="T13" fmla="*/ 65076 h 1488"/>
                  <a:gd name="T14" fmla="*/ 80705 w 2137"/>
                  <a:gd name="T15" fmla="*/ 65076 h 1488"/>
                  <a:gd name="T16" fmla="*/ 384788 w 2137"/>
                  <a:gd name="T17" fmla="*/ 534628 h 1488"/>
                  <a:gd name="T18" fmla="*/ 384788 w 2137"/>
                  <a:gd name="T19" fmla="*/ 534628 h 1488"/>
                  <a:gd name="T20" fmla="*/ 329664 w 2137"/>
                  <a:gd name="T21" fmla="*/ 505506 h 1488"/>
                  <a:gd name="T22" fmla="*/ 19095 w 2137"/>
                  <a:gd name="T23" fmla="*/ 90962 h 1488"/>
                  <a:gd name="T24" fmla="*/ 19095 w 2137"/>
                  <a:gd name="T25" fmla="*/ 90962 h 1488"/>
                  <a:gd name="T26" fmla="*/ 9728 w 2137"/>
                  <a:gd name="T27" fmla="*/ 29482 h 1488"/>
                  <a:gd name="T28" fmla="*/ 9728 w 2137"/>
                  <a:gd name="T29" fmla="*/ 29482 h 1488"/>
                  <a:gd name="T30" fmla="*/ 64852 w 2137"/>
                  <a:gd name="T31" fmla="*/ 0 h 1488"/>
                  <a:gd name="T32" fmla="*/ 705085 w 2137"/>
                  <a:gd name="T33" fmla="*/ 0 h 1488"/>
                  <a:gd name="T34" fmla="*/ 705085 w 2137"/>
                  <a:gd name="T35" fmla="*/ 0 h 1488"/>
                  <a:gd name="T36" fmla="*/ 760209 w 2137"/>
                  <a:gd name="T37" fmla="*/ 29482 h 1488"/>
                  <a:gd name="T38" fmla="*/ 760209 w 2137"/>
                  <a:gd name="T39" fmla="*/ 29482 h 1488"/>
                  <a:gd name="T40" fmla="*/ 750842 w 2137"/>
                  <a:gd name="T41" fmla="*/ 90962 h 1488"/>
                  <a:gd name="T42" fmla="*/ 440273 w 2137"/>
                  <a:gd name="T43" fmla="*/ 505506 h 1488"/>
                  <a:gd name="T44" fmla="*/ 440273 w 2137"/>
                  <a:gd name="T45" fmla="*/ 505506 h 1488"/>
                  <a:gd name="T46" fmla="*/ 384788 w 2137"/>
                  <a:gd name="T47" fmla="*/ 534628 h 1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37" h="1488">
                    <a:moveTo>
                      <a:pt x="224" y="181"/>
                    </a:moveTo>
                    <a:lnTo>
                      <a:pt x="1059" y="1298"/>
                    </a:lnTo>
                    <a:cubicBezTo>
                      <a:pt x="1063" y="1303"/>
                      <a:pt x="1067" y="1305"/>
                      <a:pt x="1068" y="1306"/>
                    </a:cubicBezTo>
                    <a:cubicBezTo>
                      <a:pt x="1070" y="1305"/>
                      <a:pt x="1073" y="1303"/>
                      <a:pt x="1077" y="1298"/>
                    </a:cubicBezTo>
                    <a:lnTo>
                      <a:pt x="1912" y="181"/>
                    </a:lnTo>
                    <a:lnTo>
                      <a:pt x="224" y="181"/>
                    </a:lnTo>
                    <a:close/>
                    <a:moveTo>
                      <a:pt x="1068" y="1487"/>
                    </a:moveTo>
                    <a:lnTo>
                      <a:pt x="1068" y="1487"/>
                    </a:lnTo>
                    <a:cubicBezTo>
                      <a:pt x="1009" y="1487"/>
                      <a:pt x="953" y="1457"/>
                      <a:pt x="915" y="1406"/>
                    </a:cubicBezTo>
                    <a:lnTo>
                      <a:pt x="53" y="253"/>
                    </a:lnTo>
                    <a:cubicBezTo>
                      <a:pt x="10" y="197"/>
                      <a:pt x="0" y="134"/>
                      <a:pt x="27" y="82"/>
                    </a:cubicBezTo>
                    <a:cubicBezTo>
                      <a:pt x="53" y="30"/>
                      <a:pt x="108" y="0"/>
                      <a:pt x="180" y="0"/>
                    </a:cubicBezTo>
                    <a:lnTo>
                      <a:pt x="1957" y="0"/>
                    </a:lnTo>
                    <a:cubicBezTo>
                      <a:pt x="2028" y="0"/>
                      <a:pt x="2084" y="30"/>
                      <a:pt x="2110" y="82"/>
                    </a:cubicBezTo>
                    <a:cubicBezTo>
                      <a:pt x="2136" y="134"/>
                      <a:pt x="2126" y="197"/>
                      <a:pt x="2084" y="253"/>
                    </a:cubicBezTo>
                    <a:lnTo>
                      <a:pt x="1222" y="1406"/>
                    </a:lnTo>
                    <a:cubicBezTo>
                      <a:pt x="1183" y="1457"/>
                      <a:pt x="1128" y="1487"/>
                      <a:pt x="1068" y="14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3" name="Freeform 33">
                <a:extLst>
                  <a:ext uri="{FF2B5EF4-FFF2-40B4-BE49-F238E27FC236}">
                    <a16:creationId xmlns:a16="http://schemas.microsoft.com/office/drawing/2014/main" id="{64B2E7B7-B764-F847-84F7-C5EAAC82C6F1}"/>
                  </a:ext>
                </a:extLst>
              </p:cNvPr>
              <p:cNvSpPr>
                <a:spLocks noChangeArrowheads="1"/>
              </p:cNvSpPr>
              <p:nvPr/>
            </p:nvSpPr>
            <p:spPr bwMode="auto">
              <a:xfrm>
                <a:off x="4024313" y="4597400"/>
                <a:ext cx="407987" cy="222250"/>
              </a:xfrm>
              <a:custGeom>
                <a:avLst/>
                <a:gdLst>
                  <a:gd name="T0" fmla="*/ 111007 w 1132"/>
                  <a:gd name="T1" fmla="*/ 64987 h 619"/>
                  <a:gd name="T2" fmla="*/ 111007 w 1132"/>
                  <a:gd name="T3" fmla="*/ 64987 h 619"/>
                  <a:gd name="T4" fmla="*/ 64874 w 1132"/>
                  <a:gd name="T5" fmla="*/ 110945 h 619"/>
                  <a:gd name="T6" fmla="*/ 64874 w 1132"/>
                  <a:gd name="T7" fmla="*/ 110945 h 619"/>
                  <a:gd name="T8" fmla="*/ 111007 w 1132"/>
                  <a:gd name="T9" fmla="*/ 157263 h 619"/>
                  <a:gd name="T10" fmla="*/ 296259 w 1132"/>
                  <a:gd name="T11" fmla="*/ 157263 h 619"/>
                  <a:gd name="T12" fmla="*/ 296259 w 1132"/>
                  <a:gd name="T13" fmla="*/ 157263 h 619"/>
                  <a:gd name="T14" fmla="*/ 342392 w 1132"/>
                  <a:gd name="T15" fmla="*/ 110945 h 619"/>
                  <a:gd name="T16" fmla="*/ 342392 w 1132"/>
                  <a:gd name="T17" fmla="*/ 110945 h 619"/>
                  <a:gd name="T18" fmla="*/ 296259 w 1132"/>
                  <a:gd name="T19" fmla="*/ 64987 h 619"/>
                  <a:gd name="T20" fmla="*/ 111007 w 1132"/>
                  <a:gd name="T21" fmla="*/ 64987 h 619"/>
                  <a:gd name="T22" fmla="*/ 296259 w 1132"/>
                  <a:gd name="T23" fmla="*/ 221891 h 619"/>
                  <a:gd name="T24" fmla="*/ 111007 w 1132"/>
                  <a:gd name="T25" fmla="*/ 221891 h 619"/>
                  <a:gd name="T26" fmla="*/ 111007 w 1132"/>
                  <a:gd name="T27" fmla="*/ 221891 h 619"/>
                  <a:gd name="T28" fmla="*/ 0 w 1132"/>
                  <a:gd name="T29" fmla="*/ 110945 h 619"/>
                  <a:gd name="T30" fmla="*/ 0 w 1132"/>
                  <a:gd name="T31" fmla="*/ 110945 h 619"/>
                  <a:gd name="T32" fmla="*/ 111007 w 1132"/>
                  <a:gd name="T33" fmla="*/ 0 h 619"/>
                  <a:gd name="T34" fmla="*/ 296259 w 1132"/>
                  <a:gd name="T35" fmla="*/ 0 h 619"/>
                  <a:gd name="T36" fmla="*/ 296259 w 1132"/>
                  <a:gd name="T37" fmla="*/ 0 h 619"/>
                  <a:gd name="T38" fmla="*/ 407627 w 1132"/>
                  <a:gd name="T39" fmla="*/ 110945 h 619"/>
                  <a:gd name="T40" fmla="*/ 407627 w 1132"/>
                  <a:gd name="T41" fmla="*/ 110945 h 619"/>
                  <a:gd name="T42" fmla="*/ 296259 w 1132"/>
                  <a:gd name="T43" fmla="*/ 221891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2" h="619">
                    <a:moveTo>
                      <a:pt x="308" y="181"/>
                    </a:moveTo>
                    <a:lnTo>
                      <a:pt x="308" y="181"/>
                    </a:lnTo>
                    <a:cubicBezTo>
                      <a:pt x="237" y="181"/>
                      <a:pt x="180" y="239"/>
                      <a:pt x="180" y="309"/>
                    </a:cubicBezTo>
                    <a:cubicBezTo>
                      <a:pt x="180" y="380"/>
                      <a:pt x="237" y="438"/>
                      <a:pt x="308" y="438"/>
                    </a:cubicBezTo>
                    <a:lnTo>
                      <a:pt x="822" y="438"/>
                    </a:lnTo>
                    <a:cubicBezTo>
                      <a:pt x="893" y="438"/>
                      <a:pt x="950" y="380"/>
                      <a:pt x="950" y="309"/>
                    </a:cubicBezTo>
                    <a:cubicBezTo>
                      <a:pt x="950" y="239"/>
                      <a:pt x="893" y="181"/>
                      <a:pt x="822" y="181"/>
                    </a:cubicBezTo>
                    <a:lnTo>
                      <a:pt x="308" y="181"/>
                    </a:lnTo>
                    <a:close/>
                    <a:moveTo>
                      <a:pt x="822" y="618"/>
                    </a:moveTo>
                    <a:lnTo>
                      <a:pt x="308" y="618"/>
                    </a:lnTo>
                    <a:cubicBezTo>
                      <a:pt x="138" y="618"/>
                      <a:pt x="0" y="480"/>
                      <a:pt x="0" y="309"/>
                    </a:cubicBezTo>
                    <a:cubicBezTo>
                      <a:pt x="0" y="139"/>
                      <a:pt x="138" y="0"/>
                      <a:pt x="308" y="0"/>
                    </a:cubicBezTo>
                    <a:lnTo>
                      <a:pt x="822" y="0"/>
                    </a:lnTo>
                    <a:cubicBezTo>
                      <a:pt x="993" y="0"/>
                      <a:pt x="1131" y="139"/>
                      <a:pt x="1131" y="309"/>
                    </a:cubicBezTo>
                    <a:cubicBezTo>
                      <a:pt x="1131" y="480"/>
                      <a:pt x="993" y="618"/>
                      <a:pt x="822" y="6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8" name="Group 9">
              <a:extLst>
                <a:ext uri="{FF2B5EF4-FFF2-40B4-BE49-F238E27FC236}">
                  <a16:creationId xmlns:a16="http://schemas.microsoft.com/office/drawing/2014/main" id="{8C6D92B0-FD5E-564D-A2BA-AFAB90CB0786}"/>
                </a:ext>
              </a:extLst>
            </p:cNvPr>
            <p:cNvGrpSpPr>
              <a:grpSpLocks/>
            </p:cNvGrpSpPr>
            <p:nvPr/>
          </p:nvGrpSpPr>
          <p:grpSpPr bwMode="auto">
            <a:xfrm>
              <a:off x="1397994" y="1804368"/>
              <a:ext cx="1690738" cy="966342"/>
              <a:chOff x="5507038" y="1647825"/>
              <a:chExt cx="1863725" cy="1065213"/>
            </a:xfrm>
            <a:solidFill>
              <a:schemeClr val="accent2">
                <a:lumMod val="75000"/>
              </a:schemeClr>
            </a:solidFill>
          </p:grpSpPr>
          <p:sp>
            <p:nvSpPr>
              <p:cNvPr id="168" name="Freeform 34">
                <a:extLst>
                  <a:ext uri="{FF2B5EF4-FFF2-40B4-BE49-F238E27FC236}">
                    <a16:creationId xmlns:a16="http://schemas.microsoft.com/office/drawing/2014/main" id="{AE5BFC2B-9355-B341-B782-2F985B857A12}"/>
                  </a:ext>
                </a:extLst>
              </p:cNvPr>
              <p:cNvSpPr>
                <a:spLocks noChangeArrowheads="1"/>
              </p:cNvSpPr>
              <p:nvPr/>
            </p:nvSpPr>
            <p:spPr bwMode="auto">
              <a:xfrm>
                <a:off x="7092950" y="1647825"/>
                <a:ext cx="277813" cy="246063"/>
              </a:xfrm>
              <a:custGeom>
                <a:avLst/>
                <a:gdLst>
                  <a:gd name="T0" fmla="*/ 15474 w 772"/>
                  <a:gd name="T1" fmla="*/ 110764 h 682"/>
                  <a:gd name="T2" fmla="*/ 15474 w 772"/>
                  <a:gd name="T3" fmla="*/ 110764 h 682"/>
                  <a:gd name="T4" fmla="*/ 17273 w 772"/>
                  <a:gd name="T5" fmla="*/ 139989 h 682"/>
                  <a:gd name="T6" fmla="*/ 250823 w 772"/>
                  <a:gd name="T7" fmla="*/ 238486 h 682"/>
                  <a:gd name="T8" fmla="*/ 250823 w 772"/>
                  <a:gd name="T9" fmla="*/ 238486 h 682"/>
                  <a:gd name="T10" fmla="*/ 272775 w 772"/>
                  <a:gd name="T11" fmla="*/ 219725 h 682"/>
                  <a:gd name="T12" fmla="*/ 224554 w 772"/>
                  <a:gd name="T13" fmla="*/ 24173 h 682"/>
                  <a:gd name="T14" fmla="*/ 224554 w 772"/>
                  <a:gd name="T15" fmla="*/ 24173 h 682"/>
                  <a:gd name="T16" fmla="*/ 188927 w 772"/>
                  <a:gd name="T17" fmla="*/ 9020 h 682"/>
                  <a:gd name="T18" fmla="*/ 15474 w 772"/>
                  <a:gd name="T19" fmla="*/ 110764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2" h="682">
                    <a:moveTo>
                      <a:pt x="43" y="307"/>
                    </a:moveTo>
                    <a:lnTo>
                      <a:pt x="43" y="307"/>
                    </a:lnTo>
                    <a:cubicBezTo>
                      <a:pt x="0" y="332"/>
                      <a:pt x="2" y="368"/>
                      <a:pt x="48" y="388"/>
                    </a:cubicBezTo>
                    <a:lnTo>
                      <a:pt x="697" y="661"/>
                    </a:lnTo>
                    <a:cubicBezTo>
                      <a:pt x="743" y="681"/>
                      <a:pt x="771" y="657"/>
                      <a:pt x="758" y="609"/>
                    </a:cubicBezTo>
                    <a:lnTo>
                      <a:pt x="624" y="67"/>
                    </a:lnTo>
                    <a:cubicBezTo>
                      <a:pt x="612" y="19"/>
                      <a:pt x="567" y="0"/>
                      <a:pt x="525" y="25"/>
                    </a:cubicBezTo>
                    <a:lnTo>
                      <a:pt x="43" y="3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9" name="Freeform 35">
                <a:extLst>
                  <a:ext uri="{FF2B5EF4-FFF2-40B4-BE49-F238E27FC236}">
                    <a16:creationId xmlns:a16="http://schemas.microsoft.com/office/drawing/2014/main" id="{E52065C6-D91C-BF46-9893-AE63281FD513}"/>
                  </a:ext>
                </a:extLst>
              </p:cNvPr>
              <p:cNvSpPr>
                <a:spLocks noChangeArrowheads="1"/>
              </p:cNvSpPr>
              <p:nvPr/>
            </p:nvSpPr>
            <p:spPr bwMode="auto">
              <a:xfrm>
                <a:off x="5507038" y="1752600"/>
                <a:ext cx="1771650" cy="960438"/>
              </a:xfrm>
              <a:custGeom>
                <a:avLst/>
                <a:gdLst>
                  <a:gd name="T0" fmla="*/ 37067 w 4923"/>
                  <a:gd name="T1" fmla="*/ 960078 h 2666"/>
                  <a:gd name="T2" fmla="*/ 37067 w 4923"/>
                  <a:gd name="T3" fmla="*/ 960078 h 2666"/>
                  <a:gd name="T4" fmla="*/ 20873 w 4923"/>
                  <a:gd name="T5" fmla="*/ 955755 h 2666"/>
                  <a:gd name="T6" fmla="*/ 20873 w 4923"/>
                  <a:gd name="T7" fmla="*/ 955755 h 2666"/>
                  <a:gd name="T8" fmla="*/ 8637 w 4923"/>
                  <a:gd name="T9" fmla="*/ 911443 h 2666"/>
                  <a:gd name="T10" fmla="*/ 393340 w 4923"/>
                  <a:gd name="T11" fmla="*/ 235967 h 2666"/>
                  <a:gd name="T12" fmla="*/ 393340 w 4923"/>
                  <a:gd name="T13" fmla="*/ 235967 h 2666"/>
                  <a:gd name="T14" fmla="*/ 445522 w 4923"/>
                  <a:gd name="T15" fmla="*/ 201742 h 2666"/>
                  <a:gd name="T16" fmla="*/ 445522 w 4923"/>
                  <a:gd name="T17" fmla="*/ 201742 h 2666"/>
                  <a:gd name="T18" fmla="*/ 499143 w 4923"/>
                  <a:gd name="T19" fmla="*/ 233805 h 2666"/>
                  <a:gd name="T20" fmla="*/ 747814 w 4923"/>
                  <a:gd name="T21" fmla="*/ 631526 h 2666"/>
                  <a:gd name="T22" fmla="*/ 987129 w 4923"/>
                  <a:gd name="T23" fmla="*/ 284241 h 2666"/>
                  <a:gd name="T24" fmla="*/ 987129 w 4923"/>
                  <a:gd name="T25" fmla="*/ 284241 h 2666"/>
                  <a:gd name="T26" fmla="*/ 1040390 w 4923"/>
                  <a:gd name="T27" fmla="*/ 253979 h 2666"/>
                  <a:gd name="T28" fmla="*/ 1040390 w 4923"/>
                  <a:gd name="T29" fmla="*/ 253979 h 2666"/>
                  <a:gd name="T30" fmla="*/ 1041830 w 4923"/>
                  <a:gd name="T31" fmla="*/ 253979 h 2666"/>
                  <a:gd name="T32" fmla="*/ 1041830 w 4923"/>
                  <a:gd name="T33" fmla="*/ 253979 h 2666"/>
                  <a:gd name="T34" fmla="*/ 1095091 w 4923"/>
                  <a:gd name="T35" fmla="*/ 286402 h 2666"/>
                  <a:gd name="T36" fmla="*/ 1373991 w 4923"/>
                  <a:gd name="T37" fmla="*/ 730956 h 2666"/>
                  <a:gd name="T38" fmla="*/ 1704714 w 4923"/>
                  <a:gd name="T39" fmla="*/ 23056 h 2666"/>
                  <a:gd name="T40" fmla="*/ 1704714 w 4923"/>
                  <a:gd name="T41" fmla="*/ 23056 h 2666"/>
                  <a:gd name="T42" fmla="*/ 1747898 w 4923"/>
                  <a:gd name="T43" fmla="*/ 7565 h 2666"/>
                  <a:gd name="T44" fmla="*/ 1747898 w 4923"/>
                  <a:gd name="T45" fmla="*/ 7565 h 2666"/>
                  <a:gd name="T46" fmla="*/ 1763733 w 4923"/>
                  <a:gd name="T47" fmla="*/ 50796 h 2666"/>
                  <a:gd name="T48" fmla="*/ 1428332 w 4923"/>
                  <a:gd name="T49" fmla="*/ 768422 h 2666"/>
                  <a:gd name="T50" fmla="*/ 1428332 w 4923"/>
                  <a:gd name="T51" fmla="*/ 768422 h 2666"/>
                  <a:gd name="T52" fmla="*/ 1378670 w 4923"/>
                  <a:gd name="T53" fmla="*/ 806249 h 2666"/>
                  <a:gd name="T54" fmla="*/ 1378670 w 4923"/>
                  <a:gd name="T55" fmla="*/ 806249 h 2666"/>
                  <a:gd name="T56" fmla="*/ 1324329 w 4923"/>
                  <a:gd name="T57" fmla="*/ 774907 h 2666"/>
                  <a:gd name="T58" fmla="*/ 1040390 w 4923"/>
                  <a:gd name="T59" fmla="*/ 321707 h 2666"/>
                  <a:gd name="T60" fmla="*/ 801075 w 4923"/>
                  <a:gd name="T61" fmla="*/ 668992 h 2666"/>
                  <a:gd name="T62" fmla="*/ 801075 w 4923"/>
                  <a:gd name="T63" fmla="*/ 668992 h 2666"/>
                  <a:gd name="T64" fmla="*/ 746015 w 4923"/>
                  <a:gd name="T65" fmla="*/ 698893 h 2666"/>
                  <a:gd name="T66" fmla="*/ 746015 w 4923"/>
                  <a:gd name="T67" fmla="*/ 698893 h 2666"/>
                  <a:gd name="T68" fmla="*/ 692754 w 4923"/>
                  <a:gd name="T69" fmla="*/ 666470 h 2666"/>
                  <a:gd name="T70" fmla="*/ 446961 w 4923"/>
                  <a:gd name="T71" fmla="*/ 273073 h 2666"/>
                  <a:gd name="T72" fmla="*/ 65497 w 4923"/>
                  <a:gd name="T73" fmla="*/ 943506 h 2666"/>
                  <a:gd name="T74" fmla="*/ 65497 w 4923"/>
                  <a:gd name="T75" fmla="*/ 943506 h 2666"/>
                  <a:gd name="T76" fmla="*/ 37067 w 4923"/>
                  <a:gd name="T77" fmla="*/ 960078 h 26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23" h="2666">
                    <a:moveTo>
                      <a:pt x="103" y="2665"/>
                    </a:moveTo>
                    <a:lnTo>
                      <a:pt x="103" y="2665"/>
                    </a:lnTo>
                    <a:cubicBezTo>
                      <a:pt x="88" y="2665"/>
                      <a:pt x="73" y="2661"/>
                      <a:pt x="58" y="2653"/>
                    </a:cubicBezTo>
                    <a:cubicBezTo>
                      <a:pt x="15" y="2628"/>
                      <a:pt x="0" y="2573"/>
                      <a:pt x="24" y="2530"/>
                    </a:cubicBezTo>
                    <a:lnTo>
                      <a:pt x="1093" y="655"/>
                    </a:lnTo>
                    <a:cubicBezTo>
                      <a:pt x="1127" y="596"/>
                      <a:pt x="1179" y="561"/>
                      <a:pt x="1238" y="560"/>
                    </a:cubicBezTo>
                    <a:cubicBezTo>
                      <a:pt x="1297" y="560"/>
                      <a:pt x="1351" y="591"/>
                      <a:pt x="1387" y="649"/>
                    </a:cubicBezTo>
                    <a:lnTo>
                      <a:pt x="2078" y="1753"/>
                    </a:lnTo>
                    <a:lnTo>
                      <a:pt x="2743" y="789"/>
                    </a:lnTo>
                    <a:cubicBezTo>
                      <a:pt x="2780" y="735"/>
                      <a:pt x="2834" y="705"/>
                      <a:pt x="2891" y="705"/>
                    </a:cubicBezTo>
                    <a:cubicBezTo>
                      <a:pt x="2893" y="705"/>
                      <a:pt x="2894" y="705"/>
                      <a:pt x="2895" y="705"/>
                    </a:cubicBezTo>
                    <a:cubicBezTo>
                      <a:pt x="2954" y="706"/>
                      <a:pt x="3008" y="739"/>
                      <a:pt x="3043" y="795"/>
                    </a:cubicBezTo>
                    <a:lnTo>
                      <a:pt x="3818" y="2029"/>
                    </a:lnTo>
                    <a:lnTo>
                      <a:pt x="4737" y="64"/>
                    </a:lnTo>
                    <a:cubicBezTo>
                      <a:pt x="4758" y="19"/>
                      <a:pt x="4812" y="0"/>
                      <a:pt x="4857" y="21"/>
                    </a:cubicBezTo>
                    <a:cubicBezTo>
                      <a:pt x="4903" y="42"/>
                      <a:pt x="4922" y="95"/>
                      <a:pt x="4901" y="141"/>
                    </a:cubicBezTo>
                    <a:lnTo>
                      <a:pt x="3969" y="2133"/>
                    </a:lnTo>
                    <a:cubicBezTo>
                      <a:pt x="3939" y="2197"/>
                      <a:pt x="3889" y="2235"/>
                      <a:pt x="3831" y="2238"/>
                    </a:cubicBezTo>
                    <a:cubicBezTo>
                      <a:pt x="3771" y="2242"/>
                      <a:pt x="3717" y="2210"/>
                      <a:pt x="3680" y="2151"/>
                    </a:cubicBezTo>
                    <a:lnTo>
                      <a:pt x="2891" y="893"/>
                    </a:lnTo>
                    <a:lnTo>
                      <a:pt x="2226" y="1857"/>
                    </a:lnTo>
                    <a:cubicBezTo>
                      <a:pt x="2188" y="1912"/>
                      <a:pt x="2134" y="1942"/>
                      <a:pt x="2073" y="1940"/>
                    </a:cubicBezTo>
                    <a:cubicBezTo>
                      <a:pt x="2015" y="1939"/>
                      <a:pt x="1961" y="1906"/>
                      <a:pt x="1925" y="1850"/>
                    </a:cubicBezTo>
                    <a:lnTo>
                      <a:pt x="1242" y="758"/>
                    </a:lnTo>
                    <a:lnTo>
                      <a:pt x="182" y="2619"/>
                    </a:lnTo>
                    <a:cubicBezTo>
                      <a:pt x="165" y="2648"/>
                      <a:pt x="134" y="2665"/>
                      <a:pt x="103" y="26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9" name="Group 5">
              <a:extLst>
                <a:ext uri="{FF2B5EF4-FFF2-40B4-BE49-F238E27FC236}">
                  <a16:creationId xmlns:a16="http://schemas.microsoft.com/office/drawing/2014/main" id="{1965D99A-53D1-BF47-A0ED-DE667D4A133C}"/>
                </a:ext>
              </a:extLst>
            </p:cNvPr>
            <p:cNvGrpSpPr>
              <a:grpSpLocks/>
            </p:cNvGrpSpPr>
            <p:nvPr/>
          </p:nvGrpSpPr>
          <p:grpSpPr bwMode="auto">
            <a:xfrm>
              <a:off x="1150143" y="2873562"/>
              <a:ext cx="1474715" cy="1356622"/>
              <a:chOff x="4892675" y="3322638"/>
              <a:chExt cx="1625600" cy="1495425"/>
            </a:xfrm>
            <a:solidFill>
              <a:schemeClr val="tx2">
                <a:lumMod val="75000"/>
              </a:schemeClr>
            </a:solidFill>
          </p:grpSpPr>
          <p:sp>
            <p:nvSpPr>
              <p:cNvPr id="165" name="Freeform 2">
                <a:extLst>
                  <a:ext uri="{FF2B5EF4-FFF2-40B4-BE49-F238E27FC236}">
                    <a16:creationId xmlns:a16="http://schemas.microsoft.com/office/drawing/2014/main" id="{CB81D91A-95E4-2046-A1CE-8333D088A321}"/>
                  </a:ext>
                </a:extLst>
              </p:cNvPr>
              <p:cNvSpPr>
                <a:spLocks noChangeArrowheads="1"/>
              </p:cNvSpPr>
              <p:nvPr/>
            </p:nvSpPr>
            <p:spPr bwMode="auto">
              <a:xfrm>
                <a:off x="5665788" y="3751263"/>
                <a:ext cx="252412" cy="642937"/>
              </a:xfrm>
              <a:custGeom>
                <a:avLst/>
                <a:gdLst>
                  <a:gd name="T0" fmla="*/ 152311 w 701"/>
                  <a:gd name="T1" fmla="*/ 44229 h 1788"/>
                  <a:gd name="T2" fmla="*/ 152311 w 701"/>
                  <a:gd name="T3" fmla="*/ 44229 h 1788"/>
                  <a:gd name="T4" fmla="*/ 251332 w 701"/>
                  <a:gd name="T5" fmla="*/ 181950 h 1788"/>
                  <a:gd name="T6" fmla="*/ 251332 w 701"/>
                  <a:gd name="T7" fmla="*/ 197052 h 1788"/>
                  <a:gd name="T8" fmla="*/ 193000 w 701"/>
                  <a:gd name="T9" fmla="*/ 197052 h 1788"/>
                  <a:gd name="T10" fmla="*/ 193000 w 701"/>
                  <a:gd name="T11" fmla="*/ 177994 h 1788"/>
                  <a:gd name="T12" fmla="*/ 193000 w 701"/>
                  <a:gd name="T13" fmla="*/ 177994 h 1788"/>
                  <a:gd name="T14" fmla="*/ 128186 w 701"/>
                  <a:gd name="T15" fmla="*/ 97807 h 1788"/>
                  <a:gd name="T16" fmla="*/ 128186 w 701"/>
                  <a:gd name="T17" fmla="*/ 97807 h 1788"/>
                  <a:gd name="T18" fmla="*/ 64093 w 701"/>
                  <a:gd name="T19" fmla="*/ 177994 h 1788"/>
                  <a:gd name="T20" fmla="*/ 64093 w 701"/>
                  <a:gd name="T21" fmla="*/ 177994 h 1788"/>
                  <a:gd name="T22" fmla="*/ 252052 w 701"/>
                  <a:gd name="T23" fmla="*/ 461706 h 1788"/>
                  <a:gd name="T24" fmla="*/ 252052 w 701"/>
                  <a:gd name="T25" fmla="*/ 461706 h 1788"/>
                  <a:gd name="T26" fmla="*/ 152311 w 701"/>
                  <a:gd name="T27" fmla="*/ 600146 h 1788"/>
                  <a:gd name="T28" fmla="*/ 152311 w 701"/>
                  <a:gd name="T29" fmla="*/ 642577 h 1788"/>
                  <a:gd name="T30" fmla="*/ 100821 w 701"/>
                  <a:gd name="T31" fmla="*/ 642577 h 1788"/>
                  <a:gd name="T32" fmla="*/ 100821 w 701"/>
                  <a:gd name="T33" fmla="*/ 600146 h 1788"/>
                  <a:gd name="T34" fmla="*/ 100821 w 701"/>
                  <a:gd name="T35" fmla="*/ 600146 h 1788"/>
                  <a:gd name="T36" fmla="*/ 0 w 701"/>
                  <a:gd name="T37" fmla="*/ 461706 h 1788"/>
                  <a:gd name="T38" fmla="*/ 0 w 701"/>
                  <a:gd name="T39" fmla="*/ 427186 h 1788"/>
                  <a:gd name="T40" fmla="*/ 58332 w 701"/>
                  <a:gd name="T41" fmla="*/ 427186 h 1788"/>
                  <a:gd name="T42" fmla="*/ 58332 w 701"/>
                  <a:gd name="T43" fmla="*/ 465662 h 1788"/>
                  <a:gd name="T44" fmla="*/ 58332 w 701"/>
                  <a:gd name="T45" fmla="*/ 465662 h 1788"/>
                  <a:gd name="T46" fmla="*/ 124226 w 701"/>
                  <a:gd name="T47" fmla="*/ 545130 h 1788"/>
                  <a:gd name="T48" fmla="*/ 124226 w 701"/>
                  <a:gd name="T49" fmla="*/ 545130 h 1788"/>
                  <a:gd name="T50" fmla="*/ 189759 w 701"/>
                  <a:gd name="T51" fmla="*/ 465662 h 1788"/>
                  <a:gd name="T52" fmla="*/ 189759 w 701"/>
                  <a:gd name="T53" fmla="*/ 465662 h 1788"/>
                  <a:gd name="T54" fmla="*/ 2521 w 701"/>
                  <a:gd name="T55" fmla="*/ 181950 h 1788"/>
                  <a:gd name="T56" fmla="*/ 2521 w 701"/>
                  <a:gd name="T57" fmla="*/ 181950 h 1788"/>
                  <a:gd name="T58" fmla="*/ 100821 w 701"/>
                  <a:gd name="T59" fmla="*/ 44229 h 1788"/>
                  <a:gd name="T60" fmla="*/ 100821 w 701"/>
                  <a:gd name="T61" fmla="*/ 0 h 1788"/>
                  <a:gd name="T62" fmla="*/ 152311 w 701"/>
                  <a:gd name="T63" fmla="*/ 0 h 1788"/>
                  <a:gd name="T64" fmla="*/ 152311 w 701"/>
                  <a:gd name="T65" fmla="*/ 44229 h 17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1" h="1788">
                    <a:moveTo>
                      <a:pt x="423" y="123"/>
                    </a:moveTo>
                    <a:lnTo>
                      <a:pt x="423" y="123"/>
                    </a:lnTo>
                    <a:cubicBezTo>
                      <a:pt x="612" y="150"/>
                      <a:pt x="698" y="297"/>
                      <a:pt x="698" y="506"/>
                    </a:cubicBezTo>
                    <a:lnTo>
                      <a:pt x="698" y="548"/>
                    </a:lnTo>
                    <a:lnTo>
                      <a:pt x="536" y="548"/>
                    </a:lnTo>
                    <a:lnTo>
                      <a:pt x="536" y="495"/>
                    </a:lnTo>
                    <a:cubicBezTo>
                      <a:pt x="536" y="357"/>
                      <a:pt x="481" y="272"/>
                      <a:pt x="356" y="272"/>
                    </a:cubicBezTo>
                    <a:cubicBezTo>
                      <a:pt x="233" y="272"/>
                      <a:pt x="178" y="357"/>
                      <a:pt x="178" y="495"/>
                    </a:cubicBezTo>
                    <a:cubicBezTo>
                      <a:pt x="178" y="844"/>
                      <a:pt x="700" y="846"/>
                      <a:pt x="700" y="1284"/>
                    </a:cubicBezTo>
                    <a:cubicBezTo>
                      <a:pt x="700" y="1493"/>
                      <a:pt x="612" y="1642"/>
                      <a:pt x="423" y="1669"/>
                    </a:cubicBezTo>
                    <a:lnTo>
                      <a:pt x="423" y="1787"/>
                    </a:lnTo>
                    <a:lnTo>
                      <a:pt x="280" y="1787"/>
                    </a:lnTo>
                    <a:lnTo>
                      <a:pt x="280" y="1669"/>
                    </a:lnTo>
                    <a:cubicBezTo>
                      <a:pt x="87" y="1642"/>
                      <a:pt x="0" y="1496"/>
                      <a:pt x="0" y="1284"/>
                    </a:cubicBezTo>
                    <a:lnTo>
                      <a:pt x="0" y="1188"/>
                    </a:lnTo>
                    <a:lnTo>
                      <a:pt x="162" y="1188"/>
                    </a:lnTo>
                    <a:lnTo>
                      <a:pt x="162" y="1295"/>
                    </a:lnTo>
                    <a:cubicBezTo>
                      <a:pt x="162" y="1435"/>
                      <a:pt x="221" y="1516"/>
                      <a:pt x="345" y="1516"/>
                    </a:cubicBezTo>
                    <a:cubicBezTo>
                      <a:pt x="471" y="1516"/>
                      <a:pt x="527" y="1435"/>
                      <a:pt x="527" y="1295"/>
                    </a:cubicBezTo>
                    <a:cubicBezTo>
                      <a:pt x="527" y="948"/>
                      <a:pt x="7" y="944"/>
                      <a:pt x="7" y="506"/>
                    </a:cubicBezTo>
                    <a:cubicBezTo>
                      <a:pt x="7" y="292"/>
                      <a:pt x="94" y="152"/>
                      <a:pt x="280" y="123"/>
                    </a:cubicBezTo>
                    <a:lnTo>
                      <a:pt x="280" y="0"/>
                    </a:lnTo>
                    <a:lnTo>
                      <a:pt x="423" y="0"/>
                    </a:lnTo>
                    <a:lnTo>
                      <a:pt x="423"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6" name="Freeform 36">
                <a:extLst>
                  <a:ext uri="{FF2B5EF4-FFF2-40B4-BE49-F238E27FC236}">
                    <a16:creationId xmlns:a16="http://schemas.microsoft.com/office/drawing/2014/main" id="{C3861E2F-4113-9C4C-9D12-E47A9A41DB19}"/>
                  </a:ext>
                </a:extLst>
              </p:cNvPr>
              <p:cNvSpPr>
                <a:spLocks noChangeArrowheads="1"/>
              </p:cNvSpPr>
              <p:nvPr/>
            </p:nvSpPr>
            <p:spPr bwMode="auto">
              <a:xfrm>
                <a:off x="5022850" y="3322638"/>
                <a:ext cx="1495425" cy="1495425"/>
              </a:xfrm>
              <a:custGeom>
                <a:avLst/>
                <a:gdLst>
                  <a:gd name="T0" fmla="*/ 747353 w 4154"/>
                  <a:gd name="T1" fmla="*/ 65175 h 4153"/>
                  <a:gd name="T2" fmla="*/ 747353 w 4154"/>
                  <a:gd name="T3" fmla="*/ 65175 h 4153"/>
                  <a:gd name="T4" fmla="*/ 65159 w 4154"/>
                  <a:gd name="T5" fmla="*/ 747172 h 4153"/>
                  <a:gd name="T6" fmla="*/ 65159 w 4154"/>
                  <a:gd name="T7" fmla="*/ 747172 h 4153"/>
                  <a:gd name="T8" fmla="*/ 747353 w 4154"/>
                  <a:gd name="T9" fmla="*/ 1429890 h 4153"/>
                  <a:gd name="T10" fmla="*/ 747353 w 4154"/>
                  <a:gd name="T11" fmla="*/ 1429890 h 4153"/>
                  <a:gd name="T12" fmla="*/ 1429906 w 4154"/>
                  <a:gd name="T13" fmla="*/ 747172 h 4153"/>
                  <a:gd name="T14" fmla="*/ 1429906 w 4154"/>
                  <a:gd name="T15" fmla="*/ 747172 h 4153"/>
                  <a:gd name="T16" fmla="*/ 747353 w 4154"/>
                  <a:gd name="T17" fmla="*/ 65175 h 4153"/>
                  <a:gd name="T18" fmla="*/ 747353 w 4154"/>
                  <a:gd name="T19" fmla="*/ 1495065 h 4153"/>
                  <a:gd name="T20" fmla="*/ 747353 w 4154"/>
                  <a:gd name="T21" fmla="*/ 1495065 h 4153"/>
                  <a:gd name="T22" fmla="*/ 0 w 4154"/>
                  <a:gd name="T23" fmla="*/ 747172 h 4153"/>
                  <a:gd name="T24" fmla="*/ 0 w 4154"/>
                  <a:gd name="T25" fmla="*/ 747172 h 4153"/>
                  <a:gd name="T26" fmla="*/ 747353 w 4154"/>
                  <a:gd name="T27" fmla="*/ 0 h 4153"/>
                  <a:gd name="T28" fmla="*/ 747353 w 4154"/>
                  <a:gd name="T29" fmla="*/ 0 h 4153"/>
                  <a:gd name="T30" fmla="*/ 1495065 w 4154"/>
                  <a:gd name="T31" fmla="*/ 747172 h 4153"/>
                  <a:gd name="T32" fmla="*/ 1495065 w 4154"/>
                  <a:gd name="T33" fmla="*/ 747172 h 4153"/>
                  <a:gd name="T34" fmla="*/ 747353 w 4154"/>
                  <a:gd name="T35" fmla="*/ 1495065 h 4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54" h="4153">
                    <a:moveTo>
                      <a:pt x="2076" y="181"/>
                    </a:moveTo>
                    <a:lnTo>
                      <a:pt x="2076" y="181"/>
                    </a:lnTo>
                    <a:cubicBezTo>
                      <a:pt x="1031" y="181"/>
                      <a:pt x="181" y="1032"/>
                      <a:pt x="181" y="2075"/>
                    </a:cubicBezTo>
                    <a:cubicBezTo>
                      <a:pt x="181" y="3121"/>
                      <a:pt x="1031" y="3971"/>
                      <a:pt x="2076" y="3971"/>
                    </a:cubicBezTo>
                    <a:cubicBezTo>
                      <a:pt x="3121" y="3971"/>
                      <a:pt x="3972" y="3121"/>
                      <a:pt x="3972" y="2075"/>
                    </a:cubicBezTo>
                    <a:cubicBezTo>
                      <a:pt x="3972" y="1032"/>
                      <a:pt x="3121" y="181"/>
                      <a:pt x="2076" y="181"/>
                    </a:cubicBezTo>
                    <a:close/>
                    <a:moveTo>
                      <a:pt x="2076" y="4152"/>
                    </a:moveTo>
                    <a:lnTo>
                      <a:pt x="2076" y="4152"/>
                    </a:lnTo>
                    <a:cubicBezTo>
                      <a:pt x="931" y="4152"/>
                      <a:pt x="0" y="3220"/>
                      <a:pt x="0" y="2075"/>
                    </a:cubicBezTo>
                    <a:cubicBezTo>
                      <a:pt x="0" y="932"/>
                      <a:pt x="931" y="0"/>
                      <a:pt x="2076" y="0"/>
                    </a:cubicBezTo>
                    <a:cubicBezTo>
                      <a:pt x="3221" y="0"/>
                      <a:pt x="4153" y="932"/>
                      <a:pt x="4153" y="2075"/>
                    </a:cubicBezTo>
                    <a:cubicBezTo>
                      <a:pt x="4153" y="3220"/>
                      <a:pt x="3221" y="4152"/>
                      <a:pt x="2076" y="41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7" name="Freeform 37">
                <a:extLst>
                  <a:ext uri="{FF2B5EF4-FFF2-40B4-BE49-F238E27FC236}">
                    <a16:creationId xmlns:a16="http://schemas.microsoft.com/office/drawing/2014/main" id="{D0D86646-A4B0-2644-9835-B7D089E59D5D}"/>
                  </a:ext>
                </a:extLst>
              </p:cNvPr>
              <p:cNvSpPr>
                <a:spLocks noChangeArrowheads="1"/>
              </p:cNvSpPr>
              <p:nvPr/>
            </p:nvSpPr>
            <p:spPr bwMode="auto">
              <a:xfrm>
                <a:off x="4892675" y="3322638"/>
                <a:ext cx="909638" cy="1495425"/>
              </a:xfrm>
              <a:custGeom>
                <a:avLst/>
                <a:gdLst>
                  <a:gd name="T0" fmla="*/ 876534 w 2528"/>
                  <a:gd name="T1" fmla="*/ 1495065 h 4153"/>
                  <a:gd name="T2" fmla="*/ 746997 w 2528"/>
                  <a:gd name="T3" fmla="*/ 1495065 h 4153"/>
                  <a:gd name="T4" fmla="*/ 746997 w 2528"/>
                  <a:gd name="T5" fmla="*/ 1495065 h 4153"/>
                  <a:gd name="T6" fmla="*/ 0 w 2528"/>
                  <a:gd name="T7" fmla="*/ 747172 h 4153"/>
                  <a:gd name="T8" fmla="*/ 0 w 2528"/>
                  <a:gd name="T9" fmla="*/ 747172 h 4153"/>
                  <a:gd name="T10" fmla="*/ 746997 w 2528"/>
                  <a:gd name="T11" fmla="*/ 0 h 4153"/>
                  <a:gd name="T12" fmla="*/ 876534 w 2528"/>
                  <a:gd name="T13" fmla="*/ 0 h 4153"/>
                  <a:gd name="T14" fmla="*/ 876534 w 2528"/>
                  <a:gd name="T15" fmla="*/ 0 h 4153"/>
                  <a:gd name="T16" fmla="*/ 909278 w 2528"/>
                  <a:gd name="T17" fmla="*/ 32768 h 4153"/>
                  <a:gd name="T18" fmla="*/ 909278 w 2528"/>
                  <a:gd name="T19" fmla="*/ 32768 h 4153"/>
                  <a:gd name="T20" fmla="*/ 876534 w 2528"/>
                  <a:gd name="T21" fmla="*/ 65175 h 4153"/>
                  <a:gd name="T22" fmla="*/ 746997 w 2528"/>
                  <a:gd name="T23" fmla="*/ 65175 h 4153"/>
                  <a:gd name="T24" fmla="*/ 746997 w 2528"/>
                  <a:gd name="T25" fmla="*/ 65175 h 4153"/>
                  <a:gd name="T26" fmla="*/ 64769 w 2528"/>
                  <a:gd name="T27" fmla="*/ 747172 h 4153"/>
                  <a:gd name="T28" fmla="*/ 64769 w 2528"/>
                  <a:gd name="T29" fmla="*/ 747172 h 4153"/>
                  <a:gd name="T30" fmla="*/ 746997 w 2528"/>
                  <a:gd name="T31" fmla="*/ 1429890 h 4153"/>
                  <a:gd name="T32" fmla="*/ 876534 w 2528"/>
                  <a:gd name="T33" fmla="*/ 1429890 h 4153"/>
                  <a:gd name="T34" fmla="*/ 876534 w 2528"/>
                  <a:gd name="T35" fmla="*/ 1429890 h 4153"/>
                  <a:gd name="T36" fmla="*/ 909278 w 2528"/>
                  <a:gd name="T37" fmla="*/ 1462297 h 4153"/>
                  <a:gd name="T38" fmla="*/ 909278 w 2528"/>
                  <a:gd name="T39" fmla="*/ 1462297 h 4153"/>
                  <a:gd name="T40" fmla="*/ 876534 w 2528"/>
                  <a:gd name="T41" fmla="*/ 1495065 h 4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28" h="4153">
                    <a:moveTo>
                      <a:pt x="2436" y="4152"/>
                    </a:moveTo>
                    <a:lnTo>
                      <a:pt x="2076" y="4152"/>
                    </a:lnTo>
                    <a:cubicBezTo>
                      <a:pt x="930" y="4152"/>
                      <a:pt x="0" y="3221"/>
                      <a:pt x="0" y="2075"/>
                    </a:cubicBezTo>
                    <a:cubicBezTo>
                      <a:pt x="0" y="932"/>
                      <a:pt x="930" y="0"/>
                      <a:pt x="2076" y="0"/>
                    </a:cubicBezTo>
                    <a:lnTo>
                      <a:pt x="2436" y="0"/>
                    </a:lnTo>
                    <a:cubicBezTo>
                      <a:pt x="2486" y="0"/>
                      <a:pt x="2527" y="41"/>
                      <a:pt x="2527" y="91"/>
                    </a:cubicBezTo>
                    <a:cubicBezTo>
                      <a:pt x="2527" y="141"/>
                      <a:pt x="2486" y="181"/>
                      <a:pt x="2436" y="181"/>
                    </a:cubicBezTo>
                    <a:lnTo>
                      <a:pt x="2076" y="181"/>
                    </a:lnTo>
                    <a:cubicBezTo>
                      <a:pt x="1030" y="181"/>
                      <a:pt x="180" y="1032"/>
                      <a:pt x="180" y="2075"/>
                    </a:cubicBezTo>
                    <a:cubicBezTo>
                      <a:pt x="180" y="3121"/>
                      <a:pt x="1030" y="3971"/>
                      <a:pt x="2076" y="3971"/>
                    </a:cubicBezTo>
                    <a:lnTo>
                      <a:pt x="2436" y="3971"/>
                    </a:lnTo>
                    <a:cubicBezTo>
                      <a:pt x="2486" y="3971"/>
                      <a:pt x="2527" y="4011"/>
                      <a:pt x="2527" y="4061"/>
                    </a:cubicBezTo>
                    <a:cubicBezTo>
                      <a:pt x="2527" y="4111"/>
                      <a:pt x="2486" y="4152"/>
                      <a:pt x="2436" y="41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40" name="Group 11">
              <a:extLst>
                <a:ext uri="{FF2B5EF4-FFF2-40B4-BE49-F238E27FC236}">
                  <a16:creationId xmlns:a16="http://schemas.microsoft.com/office/drawing/2014/main" id="{EDA16F9D-DD3C-3A4B-A4F9-8E5F475B9AC4}"/>
                </a:ext>
              </a:extLst>
            </p:cNvPr>
            <p:cNvGrpSpPr>
              <a:grpSpLocks/>
            </p:cNvGrpSpPr>
            <p:nvPr/>
          </p:nvGrpSpPr>
          <p:grpSpPr bwMode="auto">
            <a:xfrm>
              <a:off x="0" y="954917"/>
              <a:ext cx="1765625" cy="1659054"/>
              <a:chOff x="3332163" y="2060575"/>
              <a:chExt cx="1946275" cy="1828800"/>
            </a:xfrm>
            <a:solidFill>
              <a:schemeClr val="accent3">
                <a:lumMod val="75000"/>
              </a:schemeClr>
            </a:solidFill>
          </p:grpSpPr>
          <p:sp>
            <p:nvSpPr>
              <p:cNvPr id="158" name="Freeform 43">
                <a:extLst>
                  <a:ext uri="{FF2B5EF4-FFF2-40B4-BE49-F238E27FC236}">
                    <a16:creationId xmlns:a16="http://schemas.microsoft.com/office/drawing/2014/main" id="{7F89D4E9-4337-044F-9520-8D4898EF9AD3}"/>
                  </a:ext>
                </a:extLst>
              </p:cNvPr>
              <p:cNvSpPr>
                <a:spLocks noChangeArrowheads="1"/>
              </p:cNvSpPr>
              <p:nvPr/>
            </p:nvSpPr>
            <p:spPr bwMode="auto">
              <a:xfrm>
                <a:off x="4411663" y="2060575"/>
                <a:ext cx="273050" cy="481013"/>
              </a:xfrm>
              <a:custGeom>
                <a:avLst/>
                <a:gdLst>
                  <a:gd name="T0" fmla="*/ 65115 w 759"/>
                  <a:gd name="T1" fmla="*/ 415584 h 1338"/>
                  <a:gd name="T2" fmla="*/ 207935 w 759"/>
                  <a:gd name="T3" fmla="*/ 415584 h 1338"/>
                  <a:gd name="T4" fmla="*/ 207935 w 759"/>
                  <a:gd name="T5" fmla="*/ 68305 h 1338"/>
                  <a:gd name="T6" fmla="*/ 207935 w 759"/>
                  <a:gd name="T7" fmla="*/ 68305 h 1338"/>
                  <a:gd name="T8" fmla="*/ 65115 w 759"/>
                  <a:gd name="T9" fmla="*/ 240507 h 1338"/>
                  <a:gd name="T10" fmla="*/ 65115 w 759"/>
                  <a:gd name="T11" fmla="*/ 415584 h 1338"/>
                  <a:gd name="T12" fmla="*/ 240313 w 759"/>
                  <a:gd name="T13" fmla="*/ 480653 h 1338"/>
                  <a:gd name="T14" fmla="*/ 32377 w 759"/>
                  <a:gd name="T15" fmla="*/ 480653 h 1338"/>
                  <a:gd name="T16" fmla="*/ 32377 w 759"/>
                  <a:gd name="T17" fmla="*/ 480653 h 1338"/>
                  <a:gd name="T18" fmla="*/ 0 w 759"/>
                  <a:gd name="T19" fmla="*/ 448298 h 1338"/>
                  <a:gd name="T20" fmla="*/ 0 w 759"/>
                  <a:gd name="T21" fmla="*/ 240507 h 1338"/>
                  <a:gd name="T22" fmla="*/ 0 w 759"/>
                  <a:gd name="T23" fmla="*/ 240507 h 1338"/>
                  <a:gd name="T24" fmla="*/ 240313 w 759"/>
                  <a:gd name="T25" fmla="*/ 0 h 1338"/>
                  <a:gd name="T26" fmla="*/ 240313 w 759"/>
                  <a:gd name="T27" fmla="*/ 0 h 1338"/>
                  <a:gd name="T28" fmla="*/ 272690 w 759"/>
                  <a:gd name="T29" fmla="*/ 32715 h 1338"/>
                  <a:gd name="T30" fmla="*/ 272690 w 759"/>
                  <a:gd name="T31" fmla="*/ 448298 h 1338"/>
                  <a:gd name="T32" fmla="*/ 272690 w 759"/>
                  <a:gd name="T33" fmla="*/ 448298 h 1338"/>
                  <a:gd name="T34" fmla="*/ 240313 w 759"/>
                  <a:gd name="T35" fmla="*/ 480653 h 13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59" h="1338">
                    <a:moveTo>
                      <a:pt x="181" y="1156"/>
                    </a:moveTo>
                    <a:lnTo>
                      <a:pt x="578" y="1156"/>
                    </a:lnTo>
                    <a:lnTo>
                      <a:pt x="578" y="190"/>
                    </a:lnTo>
                    <a:cubicBezTo>
                      <a:pt x="352" y="232"/>
                      <a:pt x="181" y="431"/>
                      <a:pt x="181" y="669"/>
                    </a:cubicBezTo>
                    <a:lnTo>
                      <a:pt x="181" y="1156"/>
                    </a:lnTo>
                    <a:close/>
                    <a:moveTo>
                      <a:pt x="668" y="1337"/>
                    </a:moveTo>
                    <a:lnTo>
                      <a:pt x="90" y="1337"/>
                    </a:lnTo>
                    <a:cubicBezTo>
                      <a:pt x="40" y="1337"/>
                      <a:pt x="0" y="1297"/>
                      <a:pt x="0" y="1247"/>
                    </a:cubicBezTo>
                    <a:lnTo>
                      <a:pt x="0" y="669"/>
                    </a:lnTo>
                    <a:cubicBezTo>
                      <a:pt x="0" y="300"/>
                      <a:pt x="300" y="0"/>
                      <a:pt x="668" y="0"/>
                    </a:cubicBezTo>
                    <a:cubicBezTo>
                      <a:pt x="717" y="0"/>
                      <a:pt x="758" y="41"/>
                      <a:pt x="758" y="91"/>
                    </a:cubicBezTo>
                    <a:lnTo>
                      <a:pt x="758" y="1247"/>
                    </a:lnTo>
                    <a:cubicBezTo>
                      <a:pt x="758" y="1297"/>
                      <a:pt x="717" y="1337"/>
                      <a:pt x="668" y="13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9" name="Freeform 38">
                <a:extLst>
                  <a:ext uri="{FF2B5EF4-FFF2-40B4-BE49-F238E27FC236}">
                    <a16:creationId xmlns:a16="http://schemas.microsoft.com/office/drawing/2014/main" id="{166E989C-A1BB-6041-B0CC-531253361357}"/>
                  </a:ext>
                </a:extLst>
              </p:cNvPr>
              <p:cNvSpPr>
                <a:spLocks noChangeArrowheads="1"/>
              </p:cNvSpPr>
              <p:nvPr/>
            </p:nvSpPr>
            <p:spPr bwMode="auto">
              <a:xfrm>
                <a:off x="4991100" y="2716213"/>
                <a:ext cx="287338" cy="500062"/>
              </a:xfrm>
              <a:custGeom>
                <a:avLst/>
                <a:gdLst>
                  <a:gd name="T0" fmla="*/ 254530 w 797"/>
                  <a:gd name="T1" fmla="*/ 499702 h 1390"/>
                  <a:gd name="T2" fmla="*/ 32087 w 797"/>
                  <a:gd name="T3" fmla="*/ 499702 h 1390"/>
                  <a:gd name="T4" fmla="*/ 32087 w 797"/>
                  <a:gd name="T5" fmla="*/ 499702 h 1390"/>
                  <a:gd name="T6" fmla="*/ 0 w 797"/>
                  <a:gd name="T7" fmla="*/ 466964 h 1390"/>
                  <a:gd name="T8" fmla="*/ 0 w 797"/>
                  <a:gd name="T9" fmla="*/ 466964 h 1390"/>
                  <a:gd name="T10" fmla="*/ 32087 w 797"/>
                  <a:gd name="T11" fmla="*/ 434586 h 1390"/>
                  <a:gd name="T12" fmla="*/ 221723 w 797"/>
                  <a:gd name="T13" fmla="*/ 434586 h 1390"/>
                  <a:gd name="T14" fmla="*/ 221723 w 797"/>
                  <a:gd name="T15" fmla="*/ 64756 h 1390"/>
                  <a:gd name="T16" fmla="*/ 32087 w 797"/>
                  <a:gd name="T17" fmla="*/ 64756 h 1390"/>
                  <a:gd name="T18" fmla="*/ 32087 w 797"/>
                  <a:gd name="T19" fmla="*/ 64756 h 1390"/>
                  <a:gd name="T20" fmla="*/ 0 w 797"/>
                  <a:gd name="T21" fmla="*/ 32378 h 1390"/>
                  <a:gd name="T22" fmla="*/ 0 w 797"/>
                  <a:gd name="T23" fmla="*/ 32378 h 1390"/>
                  <a:gd name="T24" fmla="*/ 32087 w 797"/>
                  <a:gd name="T25" fmla="*/ 0 h 1390"/>
                  <a:gd name="T26" fmla="*/ 254530 w 797"/>
                  <a:gd name="T27" fmla="*/ 0 h 1390"/>
                  <a:gd name="T28" fmla="*/ 254530 w 797"/>
                  <a:gd name="T29" fmla="*/ 0 h 1390"/>
                  <a:gd name="T30" fmla="*/ 286977 w 797"/>
                  <a:gd name="T31" fmla="*/ 32378 h 1390"/>
                  <a:gd name="T32" fmla="*/ 286977 w 797"/>
                  <a:gd name="T33" fmla="*/ 466964 h 1390"/>
                  <a:gd name="T34" fmla="*/ 286977 w 797"/>
                  <a:gd name="T35" fmla="*/ 466964 h 1390"/>
                  <a:gd name="T36" fmla="*/ 254530 w 797"/>
                  <a:gd name="T37" fmla="*/ 499702 h 1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7" h="1390">
                    <a:moveTo>
                      <a:pt x="706" y="1389"/>
                    </a:moveTo>
                    <a:lnTo>
                      <a:pt x="89" y="1389"/>
                    </a:lnTo>
                    <a:cubicBezTo>
                      <a:pt x="40" y="1389"/>
                      <a:pt x="0" y="1348"/>
                      <a:pt x="0" y="1298"/>
                    </a:cubicBezTo>
                    <a:cubicBezTo>
                      <a:pt x="0" y="1248"/>
                      <a:pt x="40" y="1208"/>
                      <a:pt x="89" y="1208"/>
                    </a:cubicBezTo>
                    <a:lnTo>
                      <a:pt x="615" y="1208"/>
                    </a:lnTo>
                    <a:lnTo>
                      <a:pt x="615" y="180"/>
                    </a:lnTo>
                    <a:lnTo>
                      <a:pt x="89" y="180"/>
                    </a:lnTo>
                    <a:cubicBezTo>
                      <a:pt x="40" y="180"/>
                      <a:pt x="0" y="140"/>
                      <a:pt x="0" y="90"/>
                    </a:cubicBezTo>
                    <a:cubicBezTo>
                      <a:pt x="0" y="40"/>
                      <a:pt x="40" y="0"/>
                      <a:pt x="89" y="0"/>
                    </a:cubicBezTo>
                    <a:lnTo>
                      <a:pt x="706" y="0"/>
                    </a:lnTo>
                    <a:cubicBezTo>
                      <a:pt x="756" y="0"/>
                      <a:pt x="796" y="40"/>
                      <a:pt x="796" y="90"/>
                    </a:cubicBezTo>
                    <a:lnTo>
                      <a:pt x="796" y="1298"/>
                    </a:lnTo>
                    <a:cubicBezTo>
                      <a:pt x="796" y="1348"/>
                      <a:pt x="756" y="1389"/>
                      <a:pt x="706" y="1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0" name="Freeform 39">
                <a:extLst>
                  <a:ext uri="{FF2B5EF4-FFF2-40B4-BE49-F238E27FC236}">
                    <a16:creationId xmlns:a16="http://schemas.microsoft.com/office/drawing/2014/main" id="{B2B4F5B1-4D81-FE48-9980-0D2471D9906F}"/>
                  </a:ext>
                </a:extLst>
              </p:cNvPr>
              <p:cNvSpPr>
                <a:spLocks noChangeArrowheads="1"/>
              </p:cNvSpPr>
              <p:nvPr/>
            </p:nvSpPr>
            <p:spPr bwMode="auto">
              <a:xfrm>
                <a:off x="4678363" y="2614613"/>
                <a:ext cx="153987" cy="153987"/>
              </a:xfrm>
              <a:custGeom>
                <a:avLst/>
                <a:gdLst>
                  <a:gd name="T0" fmla="*/ 153628 w 429"/>
                  <a:gd name="T1" fmla="*/ 76994 h 428"/>
                  <a:gd name="T2" fmla="*/ 153628 w 429"/>
                  <a:gd name="T3" fmla="*/ 76994 h 428"/>
                  <a:gd name="T4" fmla="*/ 76814 w 429"/>
                  <a:gd name="T5" fmla="*/ 153627 h 428"/>
                  <a:gd name="T6" fmla="*/ 76814 w 429"/>
                  <a:gd name="T7" fmla="*/ 153627 h 428"/>
                  <a:gd name="T8" fmla="*/ 0 w 429"/>
                  <a:gd name="T9" fmla="*/ 76994 h 428"/>
                  <a:gd name="T10" fmla="*/ 0 w 429"/>
                  <a:gd name="T11" fmla="*/ 76994 h 428"/>
                  <a:gd name="T12" fmla="*/ 76814 w 429"/>
                  <a:gd name="T13" fmla="*/ 0 h 428"/>
                  <a:gd name="T14" fmla="*/ 76814 w 429"/>
                  <a:gd name="T15" fmla="*/ 0 h 428"/>
                  <a:gd name="T16" fmla="*/ 153628 w 429"/>
                  <a:gd name="T17" fmla="*/ 76994 h 4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9" h="428">
                    <a:moveTo>
                      <a:pt x="428" y="214"/>
                    </a:moveTo>
                    <a:lnTo>
                      <a:pt x="428" y="214"/>
                    </a:lnTo>
                    <a:cubicBezTo>
                      <a:pt x="428" y="332"/>
                      <a:pt x="332" y="427"/>
                      <a:pt x="214" y="427"/>
                    </a:cubicBezTo>
                    <a:cubicBezTo>
                      <a:pt x="96" y="427"/>
                      <a:pt x="0" y="332"/>
                      <a:pt x="0" y="214"/>
                    </a:cubicBezTo>
                    <a:cubicBezTo>
                      <a:pt x="0" y="96"/>
                      <a:pt x="96" y="0"/>
                      <a:pt x="214" y="0"/>
                    </a:cubicBezTo>
                    <a:cubicBezTo>
                      <a:pt x="332" y="0"/>
                      <a:pt x="428" y="96"/>
                      <a:pt x="428" y="21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1" name="Freeform 40">
                <a:extLst>
                  <a:ext uri="{FF2B5EF4-FFF2-40B4-BE49-F238E27FC236}">
                    <a16:creationId xmlns:a16="http://schemas.microsoft.com/office/drawing/2014/main" id="{CF6510E1-A437-CD45-B5C5-2FB6077A674B}"/>
                  </a:ext>
                </a:extLst>
              </p:cNvPr>
              <p:cNvSpPr>
                <a:spLocks noChangeArrowheads="1"/>
              </p:cNvSpPr>
              <p:nvPr/>
            </p:nvSpPr>
            <p:spPr bwMode="auto">
              <a:xfrm>
                <a:off x="3838575" y="3552825"/>
                <a:ext cx="355600" cy="336550"/>
              </a:xfrm>
              <a:custGeom>
                <a:avLst/>
                <a:gdLst>
                  <a:gd name="T0" fmla="*/ 322847 w 988"/>
                  <a:gd name="T1" fmla="*/ 336190 h 936"/>
                  <a:gd name="T2" fmla="*/ 32393 w 988"/>
                  <a:gd name="T3" fmla="*/ 336190 h 936"/>
                  <a:gd name="T4" fmla="*/ 32393 w 988"/>
                  <a:gd name="T5" fmla="*/ 336190 h 936"/>
                  <a:gd name="T6" fmla="*/ 0 w 988"/>
                  <a:gd name="T7" fmla="*/ 303830 h 936"/>
                  <a:gd name="T8" fmla="*/ 0 w 988"/>
                  <a:gd name="T9" fmla="*/ 32720 h 936"/>
                  <a:gd name="T10" fmla="*/ 0 w 988"/>
                  <a:gd name="T11" fmla="*/ 32720 h 936"/>
                  <a:gd name="T12" fmla="*/ 32393 w 988"/>
                  <a:gd name="T13" fmla="*/ 0 h 936"/>
                  <a:gd name="T14" fmla="*/ 32393 w 988"/>
                  <a:gd name="T15" fmla="*/ 0 h 936"/>
                  <a:gd name="T16" fmla="*/ 65145 w 988"/>
                  <a:gd name="T17" fmla="*/ 32720 h 936"/>
                  <a:gd name="T18" fmla="*/ 65145 w 988"/>
                  <a:gd name="T19" fmla="*/ 271469 h 936"/>
                  <a:gd name="T20" fmla="*/ 290095 w 988"/>
                  <a:gd name="T21" fmla="*/ 271469 h 936"/>
                  <a:gd name="T22" fmla="*/ 290095 w 988"/>
                  <a:gd name="T23" fmla="*/ 154612 h 936"/>
                  <a:gd name="T24" fmla="*/ 290095 w 988"/>
                  <a:gd name="T25" fmla="*/ 154612 h 936"/>
                  <a:gd name="T26" fmla="*/ 322847 w 988"/>
                  <a:gd name="T27" fmla="*/ 121892 h 936"/>
                  <a:gd name="T28" fmla="*/ 322847 w 988"/>
                  <a:gd name="T29" fmla="*/ 121892 h 936"/>
                  <a:gd name="T30" fmla="*/ 355240 w 988"/>
                  <a:gd name="T31" fmla="*/ 154612 h 936"/>
                  <a:gd name="T32" fmla="*/ 355240 w 988"/>
                  <a:gd name="T33" fmla="*/ 303830 h 936"/>
                  <a:gd name="T34" fmla="*/ 355240 w 988"/>
                  <a:gd name="T35" fmla="*/ 303830 h 936"/>
                  <a:gd name="T36" fmla="*/ 322847 w 988"/>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8" h="936">
                    <a:moveTo>
                      <a:pt x="897" y="935"/>
                    </a:moveTo>
                    <a:lnTo>
                      <a:pt x="90" y="935"/>
                    </a:lnTo>
                    <a:cubicBezTo>
                      <a:pt x="41" y="935"/>
                      <a:pt x="0" y="894"/>
                      <a:pt x="0" y="845"/>
                    </a:cubicBezTo>
                    <a:lnTo>
                      <a:pt x="0" y="91"/>
                    </a:lnTo>
                    <a:cubicBezTo>
                      <a:pt x="0" y="41"/>
                      <a:pt x="41" y="0"/>
                      <a:pt x="90" y="0"/>
                    </a:cubicBezTo>
                    <a:cubicBezTo>
                      <a:pt x="140" y="0"/>
                      <a:pt x="181" y="41"/>
                      <a:pt x="181" y="91"/>
                    </a:cubicBezTo>
                    <a:lnTo>
                      <a:pt x="181" y="755"/>
                    </a:lnTo>
                    <a:lnTo>
                      <a:pt x="806" y="755"/>
                    </a:lnTo>
                    <a:lnTo>
                      <a:pt x="806" y="430"/>
                    </a:lnTo>
                    <a:cubicBezTo>
                      <a:pt x="806" y="380"/>
                      <a:pt x="847" y="339"/>
                      <a:pt x="897" y="339"/>
                    </a:cubicBezTo>
                    <a:cubicBezTo>
                      <a:pt x="947" y="339"/>
                      <a:pt x="987" y="380"/>
                      <a:pt x="987" y="430"/>
                    </a:cubicBezTo>
                    <a:lnTo>
                      <a:pt x="987" y="845"/>
                    </a:lnTo>
                    <a:cubicBezTo>
                      <a:pt x="987" y="894"/>
                      <a:pt x="947" y="935"/>
                      <a:pt x="897"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2" name="Freeform 41">
                <a:extLst>
                  <a:ext uri="{FF2B5EF4-FFF2-40B4-BE49-F238E27FC236}">
                    <a16:creationId xmlns:a16="http://schemas.microsoft.com/office/drawing/2014/main" id="{7299AC9B-5295-7E4D-8327-2D152B97DD08}"/>
                  </a:ext>
                </a:extLst>
              </p:cNvPr>
              <p:cNvSpPr>
                <a:spLocks noChangeArrowheads="1"/>
              </p:cNvSpPr>
              <p:nvPr/>
            </p:nvSpPr>
            <p:spPr bwMode="auto">
              <a:xfrm>
                <a:off x="4408488" y="3552825"/>
                <a:ext cx="355600" cy="336550"/>
              </a:xfrm>
              <a:custGeom>
                <a:avLst/>
                <a:gdLst>
                  <a:gd name="T0" fmla="*/ 322814 w 987"/>
                  <a:gd name="T1" fmla="*/ 336190 h 936"/>
                  <a:gd name="T2" fmla="*/ 32426 w 987"/>
                  <a:gd name="T3" fmla="*/ 336190 h 936"/>
                  <a:gd name="T4" fmla="*/ 32426 w 987"/>
                  <a:gd name="T5" fmla="*/ 336190 h 936"/>
                  <a:gd name="T6" fmla="*/ 0 w 987"/>
                  <a:gd name="T7" fmla="*/ 303830 h 936"/>
                  <a:gd name="T8" fmla="*/ 0 w 987"/>
                  <a:gd name="T9" fmla="*/ 154612 h 936"/>
                  <a:gd name="T10" fmla="*/ 0 w 987"/>
                  <a:gd name="T11" fmla="*/ 154612 h 936"/>
                  <a:gd name="T12" fmla="*/ 32426 w 987"/>
                  <a:gd name="T13" fmla="*/ 121892 h 936"/>
                  <a:gd name="T14" fmla="*/ 32426 w 987"/>
                  <a:gd name="T15" fmla="*/ 121892 h 936"/>
                  <a:gd name="T16" fmla="*/ 65211 w 987"/>
                  <a:gd name="T17" fmla="*/ 154612 h 936"/>
                  <a:gd name="T18" fmla="*/ 65211 w 987"/>
                  <a:gd name="T19" fmla="*/ 271469 h 936"/>
                  <a:gd name="T20" fmla="*/ 290028 w 987"/>
                  <a:gd name="T21" fmla="*/ 271469 h 936"/>
                  <a:gd name="T22" fmla="*/ 290028 w 987"/>
                  <a:gd name="T23" fmla="*/ 32720 h 936"/>
                  <a:gd name="T24" fmla="*/ 290028 w 987"/>
                  <a:gd name="T25" fmla="*/ 32720 h 936"/>
                  <a:gd name="T26" fmla="*/ 322814 w 987"/>
                  <a:gd name="T27" fmla="*/ 0 h 936"/>
                  <a:gd name="T28" fmla="*/ 322814 w 987"/>
                  <a:gd name="T29" fmla="*/ 0 h 936"/>
                  <a:gd name="T30" fmla="*/ 355240 w 987"/>
                  <a:gd name="T31" fmla="*/ 32720 h 936"/>
                  <a:gd name="T32" fmla="*/ 355240 w 987"/>
                  <a:gd name="T33" fmla="*/ 303830 h 936"/>
                  <a:gd name="T34" fmla="*/ 355240 w 987"/>
                  <a:gd name="T35" fmla="*/ 303830 h 936"/>
                  <a:gd name="T36" fmla="*/ 322814 w 987"/>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7" h="936">
                    <a:moveTo>
                      <a:pt x="896" y="935"/>
                    </a:moveTo>
                    <a:lnTo>
                      <a:pt x="90" y="935"/>
                    </a:lnTo>
                    <a:cubicBezTo>
                      <a:pt x="40" y="935"/>
                      <a:pt x="0" y="894"/>
                      <a:pt x="0" y="845"/>
                    </a:cubicBezTo>
                    <a:lnTo>
                      <a:pt x="0" y="430"/>
                    </a:lnTo>
                    <a:cubicBezTo>
                      <a:pt x="0" y="380"/>
                      <a:pt x="40" y="339"/>
                      <a:pt x="90" y="339"/>
                    </a:cubicBezTo>
                    <a:cubicBezTo>
                      <a:pt x="140" y="339"/>
                      <a:pt x="181" y="380"/>
                      <a:pt x="181" y="430"/>
                    </a:cubicBezTo>
                    <a:lnTo>
                      <a:pt x="181" y="755"/>
                    </a:lnTo>
                    <a:lnTo>
                      <a:pt x="805" y="755"/>
                    </a:lnTo>
                    <a:lnTo>
                      <a:pt x="805" y="91"/>
                    </a:lnTo>
                    <a:cubicBezTo>
                      <a:pt x="805" y="41"/>
                      <a:pt x="846" y="0"/>
                      <a:pt x="896" y="0"/>
                    </a:cubicBezTo>
                    <a:cubicBezTo>
                      <a:pt x="946" y="0"/>
                      <a:pt x="986" y="41"/>
                      <a:pt x="986" y="91"/>
                    </a:cubicBezTo>
                    <a:lnTo>
                      <a:pt x="986" y="845"/>
                    </a:lnTo>
                    <a:cubicBezTo>
                      <a:pt x="986" y="894"/>
                      <a:pt x="946" y="935"/>
                      <a:pt x="896"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3" name="Freeform 42">
                <a:extLst>
                  <a:ext uri="{FF2B5EF4-FFF2-40B4-BE49-F238E27FC236}">
                    <a16:creationId xmlns:a16="http://schemas.microsoft.com/office/drawing/2014/main" id="{83F0CC26-197C-8B49-966D-EEB7C96E9049}"/>
                  </a:ext>
                </a:extLst>
              </p:cNvPr>
              <p:cNvSpPr>
                <a:spLocks noChangeArrowheads="1"/>
              </p:cNvSpPr>
              <p:nvPr/>
            </p:nvSpPr>
            <p:spPr bwMode="auto">
              <a:xfrm>
                <a:off x="3332163" y="2924175"/>
                <a:ext cx="236537" cy="65088"/>
              </a:xfrm>
              <a:custGeom>
                <a:avLst/>
                <a:gdLst>
                  <a:gd name="T0" fmla="*/ 203775 w 657"/>
                  <a:gd name="T1" fmla="*/ 64730 h 182"/>
                  <a:gd name="T2" fmla="*/ 32402 w 657"/>
                  <a:gd name="T3" fmla="*/ 64730 h 182"/>
                  <a:gd name="T4" fmla="*/ 32402 w 657"/>
                  <a:gd name="T5" fmla="*/ 64730 h 182"/>
                  <a:gd name="T6" fmla="*/ 0 w 657"/>
                  <a:gd name="T7" fmla="*/ 32544 h 182"/>
                  <a:gd name="T8" fmla="*/ 0 w 657"/>
                  <a:gd name="T9" fmla="*/ 32544 h 182"/>
                  <a:gd name="T10" fmla="*/ 32402 w 657"/>
                  <a:gd name="T11" fmla="*/ 0 h 182"/>
                  <a:gd name="T12" fmla="*/ 203775 w 657"/>
                  <a:gd name="T13" fmla="*/ 0 h 182"/>
                  <a:gd name="T14" fmla="*/ 203775 w 657"/>
                  <a:gd name="T15" fmla="*/ 0 h 182"/>
                  <a:gd name="T16" fmla="*/ 236177 w 657"/>
                  <a:gd name="T17" fmla="*/ 32544 h 182"/>
                  <a:gd name="T18" fmla="*/ 236177 w 657"/>
                  <a:gd name="T19" fmla="*/ 32544 h 182"/>
                  <a:gd name="T20" fmla="*/ 203775 w 657"/>
                  <a:gd name="T21" fmla="*/ 6473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7" h="182">
                    <a:moveTo>
                      <a:pt x="566" y="181"/>
                    </a:moveTo>
                    <a:lnTo>
                      <a:pt x="90" y="181"/>
                    </a:lnTo>
                    <a:cubicBezTo>
                      <a:pt x="40" y="181"/>
                      <a:pt x="0" y="141"/>
                      <a:pt x="0" y="91"/>
                    </a:cubicBezTo>
                    <a:cubicBezTo>
                      <a:pt x="0" y="41"/>
                      <a:pt x="40" y="0"/>
                      <a:pt x="90" y="0"/>
                    </a:cubicBezTo>
                    <a:lnTo>
                      <a:pt x="566" y="0"/>
                    </a:lnTo>
                    <a:cubicBezTo>
                      <a:pt x="616" y="0"/>
                      <a:pt x="656" y="41"/>
                      <a:pt x="656" y="91"/>
                    </a:cubicBezTo>
                    <a:cubicBezTo>
                      <a:pt x="656" y="141"/>
                      <a:pt x="616" y="181"/>
                      <a:pt x="566" y="1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4" name="Freeform 44">
                <a:extLst>
                  <a:ext uri="{FF2B5EF4-FFF2-40B4-BE49-F238E27FC236}">
                    <a16:creationId xmlns:a16="http://schemas.microsoft.com/office/drawing/2014/main" id="{8357A86B-CF69-174D-8615-7E2643DA3182}"/>
                  </a:ext>
                </a:extLst>
              </p:cNvPr>
              <p:cNvSpPr>
                <a:spLocks noChangeArrowheads="1"/>
              </p:cNvSpPr>
              <p:nvPr/>
            </p:nvSpPr>
            <p:spPr bwMode="auto">
              <a:xfrm>
                <a:off x="3503613" y="2165350"/>
                <a:ext cx="1581150" cy="1581150"/>
              </a:xfrm>
              <a:custGeom>
                <a:avLst/>
                <a:gdLst>
                  <a:gd name="T0" fmla="*/ 790395 w 4393"/>
                  <a:gd name="T1" fmla="*/ 1580790 h 4394"/>
                  <a:gd name="T2" fmla="*/ 790395 w 4393"/>
                  <a:gd name="T3" fmla="*/ 1580790 h 4394"/>
                  <a:gd name="T4" fmla="*/ 0 w 4393"/>
                  <a:gd name="T5" fmla="*/ 790575 h 4394"/>
                  <a:gd name="T6" fmla="*/ 0 w 4393"/>
                  <a:gd name="T7" fmla="*/ 790575 h 4394"/>
                  <a:gd name="T8" fmla="*/ 790395 w 4393"/>
                  <a:gd name="T9" fmla="*/ 0 h 4394"/>
                  <a:gd name="T10" fmla="*/ 790395 w 4393"/>
                  <a:gd name="T11" fmla="*/ 0 h 4394"/>
                  <a:gd name="T12" fmla="*/ 965678 w 4393"/>
                  <a:gd name="T13" fmla="*/ 19432 h 4394"/>
                  <a:gd name="T14" fmla="*/ 965678 w 4393"/>
                  <a:gd name="T15" fmla="*/ 19432 h 4394"/>
                  <a:gd name="T16" fmla="*/ 990513 w 4393"/>
                  <a:gd name="T17" fmla="*/ 58295 h 4394"/>
                  <a:gd name="T18" fmla="*/ 990513 w 4393"/>
                  <a:gd name="T19" fmla="*/ 58295 h 4394"/>
                  <a:gd name="T20" fmla="*/ 951281 w 4393"/>
                  <a:gd name="T21" fmla="*/ 82764 h 4394"/>
                  <a:gd name="T22" fmla="*/ 951281 w 4393"/>
                  <a:gd name="T23" fmla="*/ 82764 h 4394"/>
                  <a:gd name="T24" fmla="*/ 790395 w 4393"/>
                  <a:gd name="T25" fmla="*/ 65132 h 4394"/>
                  <a:gd name="T26" fmla="*/ 790395 w 4393"/>
                  <a:gd name="T27" fmla="*/ 65132 h 4394"/>
                  <a:gd name="T28" fmla="*/ 65146 w 4393"/>
                  <a:gd name="T29" fmla="*/ 790575 h 4394"/>
                  <a:gd name="T30" fmla="*/ 65146 w 4393"/>
                  <a:gd name="T31" fmla="*/ 790575 h 4394"/>
                  <a:gd name="T32" fmla="*/ 790395 w 4393"/>
                  <a:gd name="T33" fmla="*/ 1515659 h 4394"/>
                  <a:gd name="T34" fmla="*/ 790395 w 4393"/>
                  <a:gd name="T35" fmla="*/ 1515659 h 4394"/>
                  <a:gd name="T36" fmla="*/ 1515644 w 4393"/>
                  <a:gd name="T37" fmla="*/ 790575 h 4394"/>
                  <a:gd name="T38" fmla="*/ 1515644 w 4393"/>
                  <a:gd name="T39" fmla="*/ 790575 h 4394"/>
                  <a:gd name="T40" fmla="*/ 1133403 w 4393"/>
                  <a:gd name="T41" fmla="*/ 150774 h 4394"/>
                  <a:gd name="T42" fmla="*/ 1133403 w 4393"/>
                  <a:gd name="T43" fmla="*/ 150774 h 4394"/>
                  <a:gd name="T44" fmla="*/ 1120086 w 4393"/>
                  <a:gd name="T45" fmla="*/ 106873 h 4394"/>
                  <a:gd name="T46" fmla="*/ 1120086 w 4393"/>
                  <a:gd name="T47" fmla="*/ 106873 h 4394"/>
                  <a:gd name="T48" fmla="*/ 1163637 w 4393"/>
                  <a:gd name="T49" fmla="*/ 93559 h 4394"/>
                  <a:gd name="T50" fmla="*/ 1163637 w 4393"/>
                  <a:gd name="T51" fmla="*/ 93559 h 4394"/>
                  <a:gd name="T52" fmla="*/ 1580790 w 4393"/>
                  <a:gd name="T53" fmla="*/ 790575 h 4394"/>
                  <a:gd name="T54" fmla="*/ 1580790 w 4393"/>
                  <a:gd name="T55" fmla="*/ 790575 h 4394"/>
                  <a:gd name="T56" fmla="*/ 790395 w 4393"/>
                  <a:gd name="T57" fmla="*/ 1580790 h 43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93" h="4394">
                    <a:moveTo>
                      <a:pt x="2196" y="4393"/>
                    </a:moveTo>
                    <a:lnTo>
                      <a:pt x="2196" y="4393"/>
                    </a:lnTo>
                    <a:cubicBezTo>
                      <a:pt x="985" y="4393"/>
                      <a:pt x="0" y="3408"/>
                      <a:pt x="0" y="2197"/>
                    </a:cubicBezTo>
                    <a:cubicBezTo>
                      <a:pt x="0" y="985"/>
                      <a:pt x="985" y="0"/>
                      <a:pt x="2196" y="0"/>
                    </a:cubicBezTo>
                    <a:cubicBezTo>
                      <a:pt x="2361" y="0"/>
                      <a:pt x="2525" y="18"/>
                      <a:pt x="2683" y="54"/>
                    </a:cubicBezTo>
                    <a:cubicBezTo>
                      <a:pt x="2732" y="65"/>
                      <a:pt x="2763" y="113"/>
                      <a:pt x="2752" y="162"/>
                    </a:cubicBezTo>
                    <a:cubicBezTo>
                      <a:pt x="2740" y="211"/>
                      <a:pt x="2692" y="241"/>
                      <a:pt x="2643" y="230"/>
                    </a:cubicBezTo>
                    <a:cubicBezTo>
                      <a:pt x="2498" y="197"/>
                      <a:pt x="2347" y="181"/>
                      <a:pt x="2196" y="181"/>
                    </a:cubicBezTo>
                    <a:cubicBezTo>
                      <a:pt x="1085" y="181"/>
                      <a:pt x="181" y="1085"/>
                      <a:pt x="181" y="2197"/>
                    </a:cubicBezTo>
                    <a:cubicBezTo>
                      <a:pt x="181" y="3308"/>
                      <a:pt x="1085" y="4212"/>
                      <a:pt x="2196" y="4212"/>
                    </a:cubicBezTo>
                    <a:cubicBezTo>
                      <a:pt x="3307" y="4212"/>
                      <a:pt x="4211" y="3308"/>
                      <a:pt x="4211" y="2197"/>
                    </a:cubicBezTo>
                    <a:cubicBezTo>
                      <a:pt x="4211" y="1452"/>
                      <a:pt x="3804" y="772"/>
                      <a:pt x="3149" y="419"/>
                    </a:cubicBezTo>
                    <a:cubicBezTo>
                      <a:pt x="3105" y="396"/>
                      <a:pt x="3088" y="341"/>
                      <a:pt x="3112" y="297"/>
                    </a:cubicBezTo>
                    <a:cubicBezTo>
                      <a:pt x="3136" y="253"/>
                      <a:pt x="3190" y="236"/>
                      <a:pt x="3233" y="260"/>
                    </a:cubicBezTo>
                    <a:cubicBezTo>
                      <a:pt x="3948" y="644"/>
                      <a:pt x="4392" y="1386"/>
                      <a:pt x="4392" y="2197"/>
                    </a:cubicBezTo>
                    <a:cubicBezTo>
                      <a:pt x="4392" y="3408"/>
                      <a:pt x="3406" y="4393"/>
                      <a:pt x="2196" y="43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41" name="Group 13">
              <a:extLst>
                <a:ext uri="{FF2B5EF4-FFF2-40B4-BE49-F238E27FC236}">
                  <a16:creationId xmlns:a16="http://schemas.microsoft.com/office/drawing/2014/main" id="{ED09FB5F-46B7-E242-A410-C77DE27D8205}"/>
                </a:ext>
              </a:extLst>
            </p:cNvPr>
            <p:cNvGrpSpPr>
              <a:grpSpLocks/>
            </p:cNvGrpSpPr>
            <p:nvPr/>
          </p:nvGrpSpPr>
          <p:grpSpPr bwMode="auto">
            <a:xfrm>
              <a:off x="1450830" y="774098"/>
              <a:ext cx="1607209" cy="809365"/>
              <a:chOff x="5826125" y="2760663"/>
              <a:chExt cx="1771650" cy="892175"/>
            </a:xfrm>
            <a:solidFill>
              <a:schemeClr val="accent5"/>
            </a:solidFill>
          </p:grpSpPr>
          <p:sp>
            <p:nvSpPr>
              <p:cNvPr id="152" name="Freeform 45">
                <a:extLst>
                  <a:ext uri="{FF2B5EF4-FFF2-40B4-BE49-F238E27FC236}">
                    <a16:creationId xmlns:a16="http://schemas.microsoft.com/office/drawing/2014/main" id="{ED99FC9B-DDDA-F941-A1DF-6954BB84665A}"/>
                  </a:ext>
                </a:extLst>
              </p:cNvPr>
              <p:cNvSpPr>
                <a:spLocks noChangeArrowheads="1"/>
              </p:cNvSpPr>
              <p:nvPr/>
            </p:nvSpPr>
            <p:spPr bwMode="auto">
              <a:xfrm>
                <a:off x="5826125" y="2760663"/>
                <a:ext cx="1771650" cy="892175"/>
              </a:xfrm>
              <a:custGeom>
                <a:avLst/>
                <a:gdLst>
                  <a:gd name="T0" fmla="*/ 1706153 w 4923"/>
                  <a:gd name="T1" fmla="*/ 891815 h 2477"/>
                  <a:gd name="T2" fmla="*/ 647770 w 4923"/>
                  <a:gd name="T3" fmla="*/ 891815 h 2477"/>
                  <a:gd name="T4" fmla="*/ 647770 w 4923"/>
                  <a:gd name="T5" fmla="*/ 891815 h 2477"/>
                  <a:gd name="T6" fmla="*/ 615381 w 4923"/>
                  <a:gd name="T7" fmla="*/ 859398 h 2477"/>
                  <a:gd name="T8" fmla="*/ 615381 w 4923"/>
                  <a:gd name="T9" fmla="*/ 859398 h 2477"/>
                  <a:gd name="T10" fmla="*/ 647770 w 4923"/>
                  <a:gd name="T11" fmla="*/ 826622 h 2477"/>
                  <a:gd name="T12" fmla="*/ 1706153 w 4923"/>
                  <a:gd name="T13" fmla="*/ 826622 h 2477"/>
                  <a:gd name="T14" fmla="*/ 1706153 w 4923"/>
                  <a:gd name="T15" fmla="*/ 65193 h 2477"/>
                  <a:gd name="T16" fmla="*/ 65137 w 4923"/>
                  <a:gd name="T17" fmla="*/ 65193 h 2477"/>
                  <a:gd name="T18" fmla="*/ 65137 w 4923"/>
                  <a:gd name="T19" fmla="*/ 497774 h 2477"/>
                  <a:gd name="T20" fmla="*/ 65137 w 4923"/>
                  <a:gd name="T21" fmla="*/ 497774 h 2477"/>
                  <a:gd name="T22" fmla="*/ 32748 w 4923"/>
                  <a:gd name="T23" fmla="*/ 530190 h 2477"/>
                  <a:gd name="T24" fmla="*/ 32748 w 4923"/>
                  <a:gd name="T25" fmla="*/ 530190 h 2477"/>
                  <a:gd name="T26" fmla="*/ 0 w 4923"/>
                  <a:gd name="T27" fmla="*/ 497774 h 2477"/>
                  <a:gd name="T28" fmla="*/ 0 w 4923"/>
                  <a:gd name="T29" fmla="*/ 65193 h 2477"/>
                  <a:gd name="T30" fmla="*/ 0 w 4923"/>
                  <a:gd name="T31" fmla="*/ 65193 h 2477"/>
                  <a:gd name="T32" fmla="*/ 65137 w 4923"/>
                  <a:gd name="T33" fmla="*/ 0 h 2477"/>
                  <a:gd name="T34" fmla="*/ 1706153 w 4923"/>
                  <a:gd name="T35" fmla="*/ 0 h 2477"/>
                  <a:gd name="T36" fmla="*/ 1706153 w 4923"/>
                  <a:gd name="T37" fmla="*/ 0 h 2477"/>
                  <a:gd name="T38" fmla="*/ 1771290 w 4923"/>
                  <a:gd name="T39" fmla="*/ 65193 h 2477"/>
                  <a:gd name="T40" fmla="*/ 1771290 w 4923"/>
                  <a:gd name="T41" fmla="*/ 826622 h 2477"/>
                  <a:gd name="T42" fmla="*/ 1771290 w 4923"/>
                  <a:gd name="T43" fmla="*/ 826622 h 2477"/>
                  <a:gd name="T44" fmla="*/ 1706153 w 4923"/>
                  <a:gd name="T45" fmla="*/ 891815 h 2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23" h="2477">
                    <a:moveTo>
                      <a:pt x="4741" y="2476"/>
                    </a:moveTo>
                    <a:lnTo>
                      <a:pt x="1800" y="2476"/>
                    </a:lnTo>
                    <a:cubicBezTo>
                      <a:pt x="1751" y="2476"/>
                      <a:pt x="1710" y="2436"/>
                      <a:pt x="1710" y="2386"/>
                    </a:cubicBezTo>
                    <a:cubicBezTo>
                      <a:pt x="1710" y="2336"/>
                      <a:pt x="1751" y="2295"/>
                      <a:pt x="1800" y="2295"/>
                    </a:cubicBezTo>
                    <a:lnTo>
                      <a:pt x="4741" y="2295"/>
                    </a:lnTo>
                    <a:lnTo>
                      <a:pt x="4741" y="181"/>
                    </a:lnTo>
                    <a:lnTo>
                      <a:pt x="181" y="181"/>
                    </a:lnTo>
                    <a:lnTo>
                      <a:pt x="181" y="1382"/>
                    </a:lnTo>
                    <a:cubicBezTo>
                      <a:pt x="181" y="1432"/>
                      <a:pt x="141" y="1472"/>
                      <a:pt x="91" y="1472"/>
                    </a:cubicBezTo>
                    <a:cubicBezTo>
                      <a:pt x="41" y="1472"/>
                      <a:pt x="0" y="1432"/>
                      <a:pt x="0" y="1382"/>
                    </a:cubicBezTo>
                    <a:lnTo>
                      <a:pt x="0" y="181"/>
                    </a:lnTo>
                    <a:cubicBezTo>
                      <a:pt x="0" y="82"/>
                      <a:pt x="81" y="0"/>
                      <a:pt x="181" y="0"/>
                    </a:cubicBezTo>
                    <a:lnTo>
                      <a:pt x="4741" y="0"/>
                    </a:lnTo>
                    <a:cubicBezTo>
                      <a:pt x="4841" y="0"/>
                      <a:pt x="4922" y="82"/>
                      <a:pt x="4922" y="181"/>
                    </a:cubicBezTo>
                    <a:lnTo>
                      <a:pt x="4922" y="2295"/>
                    </a:lnTo>
                    <a:cubicBezTo>
                      <a:pt x="4922" y="2395"/>
                      <a:pt x="4841" y="2476"/>
                      <a:pt x="4741" y="247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3" name="Freeform 46">
                <a:extLst>
                  <a:ext uri="{FF2B5EF4-FFF2-40B4-BE49-F238E27FC236}">
                    <a16:creationId xmlns:a16="http://schemas.microsoft.com/office/drawing/2014/main" id="{DA51E484-16CA-0D45-B436-1F2EFAA44778}"/>
                  </a:ext>
                </a:extLst>
              </p:cNvPr>
              <p:cNvSpPr>
                <a:spLocks noChangeArrowheads="1"/>
              </p:cNvSpPr>
              <p:nvPr/>
            </p:nvSpPr>
            <p:spPr bwMode="auto">
              <a:xfrm>
                <a:off x="6097588" y="2955925"/>
                <a:ext cx="923925" cy="85725"/>
              </a:xfrm>
              <a:custGeom>
                <a:avLst/>
                <a:gdLst>
                  <a:gd name="T0" fmla="*/ 923565 w 2565"/>
                  <a:gd name="T1" fmla="*/ 69156 h 238"/>
                  <a:gd name="T2" fmla="*/ 923565 w 2565"/>
                  <a:gd name="T3" fmla="*/ 69156 h 238"/>
                  <a:gd name="T4" fmla="*/ 907356 w 2565"/>
                  <a:gd name="T5" fmla="*/ 85365 h 238"/>
                  <a:gd name="T6" fmla="*/ 16209 w 2565"/>
                  <a:gd name="T7" fmla="*/ 85365 h 238"/>
                  <a:gd name="T8" fmla="*/ 16209 w 2565"/>
                  <a:gd name="T9" fmla="*/ 85365 h 238"/>
                  <a:gd name="T10" fmla="*/ 0 w 2565"/>
                  <a:gd name="T11" fmla="*/ 69156 h 238"/>
                  <a:gd name="T12" fmla="*/ 0 w 2565"/>
                  <a:gd name="T13" fmla="*/ 16209 h 238"/>
                  <a:gd name="T14" fmla="*/ 0 w 2565"/>
                  <a:gd name="T15" fmla="*/ 16209 h 238"/>
                  <a:gd name="T16" fmla="*/ 16209 w 2565"/>
                  <a:gd name="T17" fmla="*/ 0 h 238"/>
                  <a:gd name="T18" fmla="*/ 907356 w 2565"/>
                  <a:gd name="T19" fmla="*/ 0 h 238"/>
                  <a:gd name="T20" fmla="*/ 907356 w 2565"/>
                  <a:gd name="T21" fmla="*/ 0 h 238"/>
                  <a:gd name="T22" fmla="*/ 923565 w 2565"/>
                  <a:gd name="T23" fmla="*/ 16209 h 238"/>
                  <a:gd name="T24" fmla="*/ 923565 w 2565"/>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5" h="238">
                    <a:moveTo>
                      <a:pt x="2564" y="192"/>
                    </a:moveTo>
                    <a:lnTo>
                      <a:pt x="2564" y="192"/>
                    </a:lnTo>
                    <a:cubicBezTo>
                      <a:pt x="2564" y="216"/>
                      <a:pt x="2543" y="237"/>
                      <a:pt x="2519" y="237"/>
                    </a:cubicBezTo>
                    <a:lnTo>
                      <a:pt x="45" y="237"/>
                    </a:lnTo>
                    <a:cubicBezTo>
                      <a:pt x="21" y="237"/>
                      <a:pt x="0" y="216"/>
                      <a:pt x="0" y="192"/>
                    </a:cubicBezTo>
                    <a:lnTo>
                      <a:pt x="0" y="45"/>
                    </a:lnTo>
                    <a:cubicBezTo>
                      <a:pt x="0" y="21"/>
                      <a:pt x="21" y="0"/>
                      <a:pt x="45" y="0"/>
                    </a:cubicBezTo>
                    <a:lnTo>
                      <a:pt x="2519" y="0"/>
                    </a:lnTo>
                    <a:cubicBezTo>
                      <a:pt x="2543" y="0"/>
                      <a:pt x="2564" y="21"/>
                      <a:pt x="2564" y="45"/>
                    </a:cubicBezTo>
                    <a:lnTo>
                      <a:pt x="2564"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4" name="Freeform 47">
                <a:extLst>
                  <a:ext uri="{FF2B5EF4-FFF2-40B4-BE49-F238E27FC236}">
                    <a16:creationId xmlns:a16="http://schemas.microsoft.com/office/drawing/2014/main" id="{1F5C4DDA-E8AA-324A-A5D2-6296FEAD2281}"/>
                  </a:ext>
                </a:extLst>
              </p:cNvPr>
              <p:cNvSpPr>
                <a:spLocks noChangeArrowheads="1"/>
              </p:cNvSpPr>
              <p:nvPr/>
            </p:nvSpPr>
            <p:spPr bwMode="auto">
              <a:xfrm>
                <a:off x="7070725" y="2955925"/>
                <a:ext cx="257175" cy="85725"/>
              </a:xfrm>
              <a:custGeom>
                <a:avLst/>
                <a:gdLst>
                  <a:gd name="T0" fmla="*/ 256815 w 714"/>
                  <a:gd name="T1" fmla="*/ 69156 h 238"/>
                  <a:gd name="T2" fmla="*/ 256815 w 714"/>
                  <a:gd name="T3" fmla="*/ 69156 h 238"/>
                  <a:gd name="T4" fmla="*/ 240606 w 714"/>
                  <a:gd name="T5" fmla="*/ 85365 h 238"/>
                  <a:gd name="T6" fmla="*/ 16209 w 714"/>
                  <a:gd name="T7" fmla="*/ 85365 h 238"/>
                  <a:gd name="T8" fmla="*/ 16209 w 714"/>
                  <a:gd name="T9" fmla="*/ 85365 h 238"/>
                  <a:gd name="T10" fmla="*/ 0 w 714"/>
                  <a:gd name="T11" fmla="*/ 69156 h 238"/>
                  <a:gd name="T12" fmla="*/ 0 w 714"/>
                  <a:gd name="T13" fmla="*/ 16209 h 238"/>
                  <a:gd name="T14" fmla="*/ 0 w 714"/>
                  <a:gd name="T15" fmla="*/ 16209 h 238"/>
                  <a:gd name="T16" fmla="*/ 16209 w 714"/>
                  <a:gd name="T17" fmla="*/ 0 h 238"/>
                  <a:gd name="T18" fmla="*/ 240606 w 714"/>
                  <a:gd name="T19" fmla="*/ 0 h 238"/>
                  <a:gd name="T20" fmla="*/ 240606 w 714"/>
                  <a:gd name="T21" fmla="*/ 0 h 238"/>
                  <a:gd name="T22" fmla="*/ 256815 w 714"/>
                  <a:gd name="T23" fmla="*/ 16209 h 238"/>
                  <a:gd name="T24" fmla="*/ 256815 w 714"/>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4" h="238">
                    <a:moveTo>
                      <a:pt x="713" y="192"/>
                    </a:moveTo>
                    <a:lnTo>
                      <a:pt x="713" y="192"/>
                    </a:lnTo>
                    <a:cubicBezTo>
                      <a:pt x="713" y="216"/>
                      <a:pt x="693" y="237"/>
                      <a:pt x="668" y="237"/>
                    </a:cubicBezTo>
                    <a:lnTo>
                      <a:pt x="45" y="237"/>
                    </a:lnTo>
                    <a:cubicBezTo>
                      <a:pt x="20" y="237"/>
                      <a:pt x="0" y="216"/>
                      <a:pt x="0" y="192"/>
                    </a:cubicBezTo>
                    <a:lnTo>
                      <a:pt x="0" y="45"/>
                    </a:lnTo>
                    <a:cubicBezTo>
                      <a:pt x="0" y="21"/>
                      <a:pt x="20" y="0"/>
                      <a:pt x="45" y="0"/>
                    </a:cubicBezTo>
                    <a:lnTo>
                      <a:pt x="668" y="0"/>
                    </a:lnTo>
                    <a:cubicBezTo>
                      <a:pt x="693" y="0"/>
                      <a:pt x="713" y="21"/>
                      <a:pt x="713" y="45"/>
                    </a:cubicBezTo>
                    <a:lnTo>
                      <a:pt x="713"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5" name="Freeform 48">
                <a:extLst>
                  <a:ext uri="{FF2B5EF4-FFF2-40B4-BE49-F238E27FC236}">
                    <a16:creationId xmlns:a16="http://schemas.microsoft.com/office/drawing/2014/main" id="{BFF06BA5-428E-DD45-9F47-2CFD9BE23E22}"/>
                  </a:ext>
                </a:extLst>
              </p:cNvPr>
              <p:cNvSpPr>
                <a:spLocks noChangeArrowheads="1"/>
              </p:cNvSpPr>
              <p:nvPr/>
            </p:nvSpPr>
            <p:spPr bwMode="auto">
              <a:xfrm>
                <a:off x="6108700" y="3217863"/>
                <a:ext cx="1219200" cy="34925"/>
              </a:xfrm>
              <a:custGeom>
                <a:avLst/>
                <a:gdLst>
                  <a:gd name="T0" fmla="*/ 1218840 w 3388"/>
                  <a:gd name="T1" fmla="*/ 18190 h 96"/>
                  <a:gd name="T2" fmla="*/ 1218840 w 3388"/>
                  <a:gd name="T3" fmla="*/ 18190 h 96"/>
                  <a:gd name="T4" fmla="*/ 1202647 w 3388"/>
                  <a:gd name="T5" fmla="*/ 34561 h 96"/>
                  <a:gd name="T6" fmla="*/ 16194 w 3388"/>
                  <a:gd name="T7" fmla="*/ 34561 h 96"/>
                  <a:gd name="T8" fmla="*/ 16194 w 3388"/>
                  <a:gd name="T9" fmla="*/ 34561 h 96"/>
                  <a:gd name="T10" fmla="*/ 0 w 3388"/>
                  <a:gd name="T11" fmla="*/ 18190 h 96"/>
                  <a:gd name="T12" fmla="*/ 0 w 3388"/>
                  <a:gd name="T13" fmla="*/ 16371 h 96"/>
                  <a:gd name="T14" fmla="*/ 0 w 3388"/>
                  <a:gd name="T15" fmla="*/ 16371 h 96"/>
                  <a:gd name="T16" fmla="*/ 16194 w 3388"/>
                  <a:gd name="T17" fmla="*/ 0 h 96"/>
                  <a:gd name="T18" fmla="*/ 1202647 w 3388"/>
                  <a:gd name="T19" fmla="*/ 0 h 96"/>
                  <a:gd name="T20" fmla="*/ 1202647 w 3388"/>
                  <a:gd name="T21" fmla="*/ 0 h 96"/>
                  <a:gd name="T22" fmla="*/ 1218840 w 3388"/>
                  <a:gd name="T23" fmla="*/ 16371 h 96"/>
                  <a:gd name="T24" fmla="*/ 1218840 w 3388"/>
                  <a:gd name="T25" fmla="*/ 18190 h 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6">
                    <a:moveTo>
                      <a:pt x="3387" y="50"/>
                    </a:moveTo>
                    <a:lnTo>
                      <a:pt x="3387" y="50"/>
                    </a:lnTo>
                    <a:cubicBezTo>
                      <a:pt x="3387" y="75"/>
                      <a:pt x="3367" y="95"/>
                      <a:pt x="3342" y="95"/>
                    </a:cubicBezTo>
                    <a:lnTo>
                      <a:pt x="45" y="95"/>
                    </a:lnTo>
                    <a:cubicBezTo>
                      <a:pt x="20" y="95"/>
                      <a:pt x="0" y="75"/>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6" name="Freeform 49">
                <a:extLst>
                  <a:ext uri="{FF2B5EF4-FFF2-40B4-BE49-F238E27FC236}">
                    <a16:creationId xmlns:a16="http://schemas.microsoft.com/office/drawing/2014/main" id="{0D772AE2-5A65-0740-A5FF-0B974E9F18C2}"/>
                  </a:ext>
                </a:extLst>
              </p:cNvPr>
              <p:cNvSpPr>
                <a:spLocks noChangeArrowheads="1"/>
              </p:cNvSpPr>
              <p:nvPr/>
            </p:nvSpPr>
            <p:spPr bwMode="auto">
              <a:xfrm>
                <a:off x="6108700" y="3144838"/>
                <a:ext cx="1219200" cy="34925"/>
              </a:xfrm>
              <a:custGeom>
                <a:avLst/>
                <a:gdLst>
                  <a:gd name="T0" fmla="*/ 1218840 w 3388"/>
                  <a:gd name="T1" fmla="*/ 18003 h 97"/>
                  <a:gd name="T2" fmla="*/ 1218840 w 3388"/>
                  <a:gd name="T3" fmla="*/ 18003 h 97"/>
                  <a:gd name="T4" fmla="*/ 1202647 w 3388"/>
                  <a:gd name="T5" fmla="*/ 34565 h 97"/>
                  <a:gd name="T6" fmla="*/ 16194 w 3388"/>
                  <a:gd name="T7" fmla="*/ 34565 h 97"/>
                  <a:gd name="T8" fmla="*/ 16194 w 3388"/>
                  <a:gd name="T9" fmla="*/ 34565 h 97"/>
                  <a:gd name="T10" fmla="*/ 0 w 3388"/>
                  <a:gd name="T11" fmla="*/ 18003 h 97"/>
                  <a:gd name="T12" fmla="*/ 0 w 3388"/>
                  <a:gd name="T13" fmla="*/ 16202 h 97"/>
                  <a:gd name="T14" fmla="*/ 0 w 3388"/>
                  <a:gd name="T15" fmla="*/ 16202 h 97"/>
                  <a:gd name="T16" fmla="*/ 16194 w 3388"/>
                  <a:gd name="T17" fmla="*/ 0 h 97"/>
                  <a:gd name="T18" fmla="*/ 1202647 w 3388"/>
                  <a:gd name="T19" fmla="*/ 0 h 97"/>
                  <a:gd name="T20" fmla="*/ 1202647 w 3388"/>
                  <a:gd name="T21" fmla="*/ 0 h 97"/>
                  <a:gd name="T22" fmla="*/ 1218840 w 3388"/>
                  <a:gd name="T23" fmla="*/ 16202 h 97"/>
                  <a:gd name="T24" fmla="*/ 1218840 w 3388"/>
                  <a:gd name="T25" fmla="*/ 18003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7">
                    <a:moveTo>
                      <a:pt x="3387" y="50"/>
                    </a:moveTo>
                    <a:lnTo>
                      <a:pt x="3387" y="50"/>
                    </a:lnTo>
                    <a:cubicBezTo>
                      <a:pt x="3387" y="76"/>
                      <a:pt x="3367" y="96"/>
                      <a:pt x="3342" y="96"/>
                    </a:cubicBezTo>
                    <a:lnTo>
                      <a:pt x="45" y="96"/>
                    </a:lnTo>
                    <a:cubicBezTo>
                      <a:pt x="20" y="96"/>
                      <a:pt x="0" y="76"/>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7" name="Freeform 50">
                <a:extLst>
                  <a:ext uri="{FF2B5EF4-FFF2-40B4-BE49-F238E27FC236}">
                    <a16:creationId xmlns:a16="http://schemas.microsoft.com/office/drawing/2014/main" id="{8C3AFB52-9124-464F-84AF-36F19773F9C7}"/>
                  </a:ext>
                </a:extLst>
              </p:cNvPr>
              <p:cNvSpPr>
                <a:spLocks noChangeArrowheads="1"/>
              </p:cNvSpPr>
              <p:nvPr/>
            </p:nvSpPr>
            <p:spPr bwMode="auto">
              <a:xfrm>
                <a:off x="6915150" y="3471863"/>
                <a:ext cx="504825" cy="33337"/>
              </a:xfrm>
              <a:custGeom>
                <a:avLst/>
                <a:gdLst>
                  <a:gd name="T0" fmla="*/ 488273 w 1403"/>
                  <a:gd name="T1" fmla="*/ 32975 h 92"/>
                  <a:gd name="T2" fmla="*/ 15832 w 1403"/>
                  <a:gd name="T3" fmla="*/ 32975 h 92"/>
                  <a:gd name="T4" fmla="*/ 15832 w 1403"/>
                  <a:gd name="T5" fmla="*/ 32975 h 92"/>
                  <a:gd name="T6" fmla="*/ 0 w 1403"/>
                  <a:gd name="T7" fmla="*/ 16669 h 92"/>
                  <a:gd name="T8" fmla="*/ 0 w 1403"/>
                  <a:gd name="T9" fmla="*/ 16669 h 92"/>
                  <a:gd name="T10" fmla="*/ 15832 w 1403"/>
                  <a:gd name="T11" fmla="*/ 0 h 92"/>
                  <a:gd name="T12" fmla="*/ 488273 w 1403"/>
                  <a:gd name="T13" fmla="*/ 0 h 92"/>
                  <a:gd name="T14" fmla="*/ 488273 w 1403"/>
                  <a:gd name="T15" fmla="*/ 0 h 92"/>
                  <a:gd name="T16" fmla="*/ 504465 w 1403"/>
                  <a:gd name="T17" fmla="*/ 16669 h 92"/>
                  <a:gd name="T18" fmla="*/ 504465 w 1403"/>
                  <a:gd name="T19" fmla="*/ 16669 h 92"/>
                  <a:gd name="T20" fmla="*/ 488273 w 1403"/>
                  <a:gd name="T21" fmla="*/ 32975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3" h="92">
                    <a:moveTo>
                      <a:pt x="1357" y="91"/>
                    </a:moveTo>
                    <a:lnTo>
                      <a:pt x="44" y="91"/>
                    </a:lnTo>
                    <a:cubicBezTo>
                      <a:pt x="20" y="91"/>
                      <a:pt x="0" y="70"/>
                      <a:pt x="0" y="46"/>
                    </a:cubicBezTo>
                    <a:cubicBezTo>
                      <a:pt x="0" y="20"/>
                      <a:pt x="20" y="0"/>
                      <a:pt x="44" y="0"/>
                    </a:cubicBezTo>
                    <a:lnTo>
                      <a:pt x="1357" y="0"/>
                    </a:lnTo>
                    <a:cubicBezTo>
                      <a:pt x="1382" y="0"/>
                      <a:pt x="1402" y="20"/>
                      <a:pt x="1402" y="46"/>
                    </a:cubicBezTo>
                    <a:cubicBezTo>
                      <a:pt x="1402" y="70"/>
                      <a:pt x="1382" y="91"/>
                      <a:pt x="1357"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42" name="Freeform 52">
              <a:extLst>
                <a:ext uri="{FF2B5EF4-FFF2-40B4-BE49-F238E27FC236}">
                  <a16:creationId xmlns:a16="http://schemas.microsoft.com/office/drawing/2014/main" id="{DC184EE9-785B-B24B-BABC-217A18E20FDD}"/>
                </a:ext>
              </a:extLst>
            </p:cNvPr>
            <p:cNvSpPr>
              <a:spLocks noChangeArrowheads="1"/>
            </p:cNvSpPr>
            <p:nvPr/>
          </p:nvSpPr>
          <p:spPr bwMode="auto">
            <a:xfrm rot="18231819">
              <a:off x="-207506" y="3563729"/>
              <a:ext cx="1337901" cy="1176604"/>
            </a:xfrm>
            <a:custGeom>
              <a:avLst/>
              <a:gdLst>
                <a:gd name="T0" fmla="*/ 519327 w 4095"/>
                <a:gd name="T1" fmla="*/ 752916 h 3602"/>
                <a:gd name="T2" fmla="*/ 737214 w 4095"/>
                <a:gd name="T3" fmla="*/ 971121 h 3602"/>
                <a:gd name="T4" fmla="*/ 737214 w 4095"/>
                <a:gd name="T5" fmla="*/ 535071 h 3602"/>
                <a:gd name="T6" fmla="*/ 454141 w 4095"/>
                <a:gd name="T7" fmla="*/ 752916 h 3602"/>
                <a:gd name="T8" fmla="*/ 737214 w 4095"/>
                <a:gd name="T9" fmla="*/ 469897 h 3602"/>
                <a:gd name="T10" fmla="*/ 737214 w 4095"/>
                <a:gd name="T11" fmla="*/ 1035934 h 3602"/>
                <a:gd name="T12" fmla="*/ 1212603 w 4095"/>
                <a:gd name="T13" fmla="*/ 1268902 h 3602"/>
                <a:gd name="T14" fmla="*/ 1240335 w 4095"/>
                <a:gd name="T15" fmla="*/ 1232175 h 3602"/>
                <a:gd name="T16" fmla="*/ 1401319 w 4095"/>
                <a:gd name="T17" fmla="*/ 978322 h 3602"/>
                <a:gd name="T18" fmla="*/ 1388714 w 4095"/>
                <a:gd name="T19" fmla="*/ 931512 h 3602"/>
                <a:gd name="T20" fmla="*/ 1255821 w 4095"/>
                <a:gd name="T21" fmla="*/ 831052 h 3602"/>
                <a:gd name="T22" fmla="*/ 1261943 w 4095"/>
                <a:gd name="T23" fmla="*/ 752916 h 3602"/>
                <a:gd name="T24" fmla="*/ 1272027 w 4095"/>
                <a:gd name="T25" fmla="*/ 641653 h 3602"/>
                <a:gd name="T26" fmla="*/ 1404560 w 4095"/>
                <a:gd name="T27" fmla="*/ 553434 h 3602"/>
                <a:gd name="T28" fmla="*/ 1264824 w 4095"/>
                <a:gd name="T29" fmla="*/ 290580 h 3602"/>
                <a:gd name="T30" fmla="*/ 1100599 w 4095"/>
                <a:gd name="T31" fmla="*/ 345671 h 3602"/>
                <a:gd name="T32" fmla="*/ 1064224 w 4095"/>
                <a:gd name="T33" fmla="*/ 342791 h 3602"/>
                <a:gd name="T34" fmla="*/ 908282 w 4095"/>
                <a:gd name="T35" fmla="*/ 234408 h 3602"/>
                <a:gd name="T36" fmla="*/ 873708 w 4095"/>
                <a:gd name="T37" fmla="*/ 65173 h 3602"/>
                <a:gd name="T38" fmla="*/ 566146 w 4095"/>
                <a:gd name="T39" fmla="*/ 99381 h 3602"/>
                <a:gd name="T40" fmla="*/ 545618 w 4095"/>
                <a:gd name="T41" fmla="*/ 264655 h 3602"/>
                <a:gd name="T42" fmla="*/ 410204 w 4095"/>
                <a:gd name="T43" fmla="*/ 342791 h 3602"/>
                <a:gd name="T44" fmla="*/ 256422 w 4095"/>
                <a:gd name="T45" fmla="*/ 277977 h 3602"/>
                <a:gd name="T46" fmla="*/ 73109 w 4095"/>
                <a:gd name="T47" fmla="*/ 527509 h 3602"/>
                <a:gd name="T48" fmla="*/ 85714 w 4095"/>
                <a:gd name="T49" fmla="*/ 573959 h 3602"/>
                <a:gd name="T50" fmla="*/ 218607 w 4095"/>
                <a:gd name="T51" fmla="*/ 674419 h 3602"/>
                <a:gd name="T52" fmla="*/ 212485 w 4095"/>
                <a:gd name="T53" fmla="*/ 752916 h 3602"/>
                <a:gd name="T54" fmla="*/ 202761 w 4095"/>
                <a:gd name="T55" fmla="*/ 864179 h 3602"/>
                <a:gd name="T56" fmla="*/ 69868 w 4095"/>
                <a:gd name="T57" fmla="*/ 952397 h 3602"/>
                <a:gd name="T58" fmla="*/ 145858 w 4095"/>
                <a:gd name="T59" fmla="*/ 1104708 h 3602"/>
                <a:gd name="T60" fmla="*/ 133973 w 4095"/>
                <a:gd name="T61" fmla="*/ 1148997 h 3602"/>
                <a:gd name="T62" fmla="*/ 16567 w 4095"/>
                <a:gd name="T63" fmla="*/ 1011089 h 3602"/>
                <a:gd name="T64" fmla="*/ 52941 w 4095"/>
                <a:gd name="T65" fmla="*/ 875341 h 3602"/>
                <a:gd name="T66" fmla="*/ 147659 w 4095"/>
                <a:gd name="T67" fmla="*/ 752916 h 3602"/>
                <a:gd name="T68" fmla="*/ 52941 w 4095"/>
                <a:gd name="T69" fmla="*/ 630490 h 3602"/>
                <a:gd name="T70" fmla="*/ 6843 w 4095"/>
                <a:gd name="T71" fmla="*/ 569998 h 3602"/>
                <a:gd name="T72" fmla="*/ 153421 w 4095"/>
                <a:gd name="T73" fmla="*/ 258173 h 3602"/>
                <a:gd name="T74" fmla="*/ 387154 w 4095"/>
                <a:gd name="T75" fmla="*/ 278338 h 3602"/>
                <a:gd name="T76" fmla="*/ 500960 w 4095"/>
                <a:gd name="T77" fmla="*/ 99381 h 3602"/>
                <a:gd name="T78" fmla="*/ 873708 w 4095"/>
                <a:gd name="T79" fmla="*/ 0 h 3602"/>
                <a:gd name="T80" fmla="*/ 973468 w 4095"/>
                <a:gd name="T81" fmla="*/ 212444 h 3602"/>
                <a:gd name="T82" fmla="*/ 1185233 w 4095"/>
                <a:gd name="T83" fmla="*/ 221806 h 3602"/>
                <a:gd name="T84" fmla="*/ 1457861 w 4095"/>
                <a:gd name="T85" fmla="*/ 494742 h 3602"/>
                <a:gd name="T86" fmla="*/ 1421487 w 4095"/>
                <a:gd name="T87" fmla="*/ 630490 h 3602"/>
                <a:gd name="T88" fmla="*/ 1326769 w 4095"/>
                <a:gd name="T89" fmla="*/ 752916 h 3602"/>
                <a:gd name="T90" fmla="*/ 1421487 w 4095"/>
                <a:gd name="T91" fmla="*/ 875341 h 3602"/>
                <a:gd name="T92" fmla="*/ 1467585 w 4095"/>
                <a:gd name="T93" fmla="*/ 935833 h 3602"/>
                <a:gd name="T94" fmla="*/ 1321007 w 4095"/>
                <a:gd name="T95" fmla="*/ 1248018 h 3602"/>
                <a:gd name="T96" fmla="*/ 1244656 w 4095"/>
                <a:gd name="T97" fmla="*/ 1296628 h 3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95" h="3602">
                  <a:moveTo>
                    <a:pt x="2047" y="1486"/>
                  </a:moveTo>
                  <a:lnTo>
                    <a:pt x="2047" y="1486"/>
                  </a:lnTo>
                  <a:cubicBezTo>
                    <a:pt x="1713" y="1486"/>
                    <a:pt x="1442" y="1757"/>
                    <a:pt x="1442" y="2091"/>
                  </a:cubicBezTo>
                  <a:cubicBezTo>
                    <a:pt x="1442" y="2425"/>
                    <a:pt x="1713" y="2697"/>
                    <a:pt x="2047" y="2697"/>
                  </a:cubicBezTo>
                  <a:cubicBezTo>
                    <a:pt x="2381" y="2697"/>
                    <a:pt x="2653" y="2425"/>
                    <a:pt x="2653" y="2091"/>
                  </a:cubicBezTo>
                  <a:cubicBezTo>
                    <a:pt x="2653" y="1757"/>
                    <a:pt x="2381" y="1486"/>
                    <a:pt x="2047" y="1486"/>
                  </a:cubicBezTo>
                  <a:close/>
                  <a:moveTo>
                    <a:pt x="2047" y="2877"/>
                  </a:moveTo>
                  <a:lnTo>
                    <a:pt x="2047" y="2877"/>
                  </a:lnTo>
                  <a:cubicBezTo>
                    <a:pt x="1613" y="2877"/>
                    <a:pt x="1261" y="2525"/>
                    <a:pt x="1261" y="2091"/>
                  </a:cubicBezTo>
                  <a:cubicBezTo>
                    <a:pt x="1261" y="1657"/>
                    <a:pt x="1613" y="1305"/>
                    <a:pt x="2047" y="1305"/>
                  </a:cubicBezTo>
                  <a:cubicBezTo>
                    <a:pt x="2481" y="1305"/>
                    <a:pt x="2833" y="1657"/>
                    <a:pt x="2833" y="2091"/>
                  </a:cubicBezTo>
                  <a:cubicBezTo>
                    <a:pt x="2833" y="2525"/>
                    <a:pt x="2481" y="2877"/>
                    <a:pt x="2047" y="2877"/>
                  </a:cubicBezTo>
                  <a:close/>
                  <a:moveTo>
                    <a:pt x="3456" y="3601"/>
                  </a:moveTo>
                  <a:lnTo>
                    <a:pt x="3456" y="3601"/>
                  </a:lnTo>
                  <a:cubicBezTo>
                    <a:pt x="3412" y="3601"/>
                    <a:pt x="3374" y="3569"/>
                    <a:pt x="3367" y="3524"/>
                  </a:cubicBezTo>
                  <a:cubicBezTo>
                    <a:pt x="3360" y="3475"/>
                    <a:pt x="3394" y="3429"/>
                    <a:pt x="3444" y="3422"/>
                  </a:cubicBezTo>
                  <a:cubicBezTo>
                    <a:pt x="3472" y="3417"/>
                    <a:pt x="3497" y="3400"/>
                    <a:pt x="3512" y="3375"/>
                  </a:cubicBezTo>
                  <a:lnTo>
                    <a:pt x="3891" y="2717"/>
                  </a:lnTo>
                  <a:cubicBezTo>
                    <a:pt x="3904" y="2696"/>
                    <a:pt x="3908" y="2670"/>
                    <a:pt x="3900" y="2645"/>
                  </a:cubicBezTo>
                  <a:cubicBezTo>
                    <a:pt x="3894" y="2620"/>
                    <a:pt x="3879" y="2600"/>
                    <a:pt x="3856" y="2587"/>
                  </a:cubicBezTo>
                  <a:lnTo>
                    <a:pt x="3532" y="2400"/>
                  </a:lnTo>
                  <a:cubicBezTo>
                    <a:pt x="3499" y="2381"/>
                    <a:pt x="3482" y="2345"/>
                    <a:pt x="3487" y="2308"/>
                  </a:cubicBezTo>
                  <a:cubicBezTo>
                    <a:pt x="3498" y="2237"/>
                    <a:pt x="3504" y="2163"/>
                    <a:pt x="3504" y="2091"/>
                  </a:cubicBezTo>
                  <a:cubicBezTo>
                    <a:pt x="3504" y="2018"/>
                    <a:pt x="3498" y="1945"/>
                    <a:pt x="3487" y="1874"/>
                  </a:cubicBezTo>
                  <a:cubicBezTo>
                    <a:pt x="3482" y="1837"/>
                    <a:pt x="3499" y="1801"/>
                    <a:pt x="3532" y="1782"/>
                  </a:cubicBezTo>
                  <a:lnTo>
                    <a:pt x="3856" y="1594"/>
                  </a:lnTo>
                  <a:cubicBezTo>
                    <a:pt x="3879" y="1582"/>
                    <a:pt x="3894" y="1561"/>
                    <a:pt x="3900" y="1537"/>
                  </a:cubicBezTo>
                  <a:cubicBezTo>
                    <a:pt x="3908" y="1512"/>
                    <a:pt x="3904" y="1486"/>
                    <a:pt x="3892" y="1465"/>
                  </a:cubicBezTo>
                  <a:lnTo>
                    <a:pt x="3512" y="807"/>
                  </a:lnTo>
                  <a:cubicBezTo>
                    <a:pt x="3486" y="761"/>
                    <a:pt x="3427" y="746"/>
                    <a:pt x="3382" y="772"/>
                  </a:cubicBezTo>
                  <a:lnTo>
                    <a:pt x="3056" y="960"/>
                  </a:lnTo>
                  <a:cubicBezTo>
                    <a:pt x="3024" y="979"/>
                    <a:pt x="2984" y="975"/>
                    <a:pt x="2955" y="952"/>
                  </a:cubicBezTo>
                  <a:cubicBezTo>
                    <a:pt x="2841" y="861"/>
                    <a:pt x="2715" y="788"/>
                    <a:pt x="2579" y="735"/>
                  </a:cubicBezTo>
                  <a:cubicBezTo>
                    <a:pt x="2544" y="721"/>
                    <a:pt x="2522" y="688"/>
                    <a:pt x="2522" y="651"/>
                  </a:cubicBezTo>
                  <a:lnTo>
                    <a:pt x="2522" y="276"/>
                  </a:lnTo>
                  <a:cubicBezTo>
                    <a:pt x="2522" y="223"/>
                    <a:pt x="2479" y="181"/>
                    <a:pt x="2426" y="181"/>
                  </a:cubicBezTo>
                  <a:lnTo>
                    <a:pt x="1667" y="181"/>
                  </a:lnTo>
                  <a:cubicBezTo>
                    <a:pt x="1615" y="181"/>
                    <a:pt x="1572" y="223"/>
                    <a:pt x="1572" y="276"/>
                  </a:cubicBezTo>
                  <a:lnTo>
                    <a:pt x="1572" y="651"/>
                  </a:lnTo>
                  <a:cubicBezTo>
                    <a:pt x="1572" y="688"/>
                    <a:pt x="1549" y="721"/>
                    <a:pt x="1515" y="735"/>
                  </a:cubicBezTo>
                  <a:cubicBezTo>
                    <a:pt x="1380" y="788"/>
                    <a:pt x="1253" y="861"/>
                    <a:pt x="1139" y="952"/>
                  </a:cubicBezTo>
                  <a:cubicBezTo>
                    <a:pt x="1110" y="975"/>
                    <a:pt x="1069" y="979"/>
                    <a:pt x="1038" y="960"/>
                  </a:cubicBezTo>
                  <a:lnTo>
                    <a:pt x="712" y="772"/>
                  </a:lnTo>
                  <a:cubicBezTo>
                    <a:pt x="667" y="746"/>
                    <a:pt x="609" y="761"/>
                    <a:pt x="582" y="807"/>
                  </a:cubicBezTo>
                  <a:lnTo>
                    <a:pt x="203" y="1465"/>
                  </a:lnTo>
                  <a:cubicBezTo>
                    <a:pt x="190" y="1486"/>
                    <a:pt x="187" y="1511"/>
                    <a:pt x="194" y="1537"/>
                  </a:cubicBezTo>
                  <a:cubicBezTo>
                    <a:pt x="200" y="1561"/>
                    <a:pt x="216" y="1582"/>
                    <a:pt x="238" y="1594"/>
                  </a:cubicBezTo>
                  <a:lnTo>
                    <a:pt x="563" y="1782"/>
                  </a:lnTo>
                  <a:cubicBezTo>
                    <a:pt x="594" y="1801"/>
                    <a:pt x="612" y="1837"/>
                    <a:pt x="607" y="1873"/>
                  </a:cubicBezTo>
                  <a:cubicBezTo>
                    <a:pt x="596" y="1946"/>
                    <a:pt x="590" y="2018"/>
                    <a:pt x="590" y="2091"/>
                  </a:cubicBezTo>
                  <a:cubicBezTo>
                    <a:pt x="590" y="2163"/>
                    <a:pt x="596" y="2236"/>
                    <a:pt x="607" y="2309"/>
                  </a:cubicBezTo>
                  <a:cubicBezTo>
                    <a:pt x="612" y="2345"/>
                    <a:pt x="594" y="2381"/>
                    <a:pt x="563" y="2400"/>
                  </a:cubicBezTo>
                  <a:lnTo>
                    <a:pt x="238" y="2587"/>
                  </a:lnTo>
                  <a:cubicBezTo>
                    <a:pt x="216" y="2600"/>
                    <a:pt x="200" y="2620"/>
                    <a:pt x="194" y="2645"/>
                  </a:cubicBezTo>
                  <a:cubicBezTo>
                    <a:pt x="187" y="2670"/>
                    <a:pt x="190" y="2696"/>
                    <a:pt x="203" y="2717"/>
                  </a:cubicBezTo>
                  <a:lnTo>
                    <a:pt x="405" y="3068"/>
                  </a:lnTo>
                  <a:cubicBezTo>
                    <a:pt x="430" y="3111"/>
                    <a:pt x="415" y="3167"/>
                    <a:pt x="372" y="3191"/>
                  </a:cubicBezTo>
                  <a:cubicBezTo>
                    <a:pt x="329" y="3217"/>
                    <a:pt x="274" y="3202"/>
                    <a:pt x="248" y="3159"/>
                  </a:cubicBezTo>
                  <a:lnTo>
                    <a:pt x="46" y="2808"/>
                  </a:lnTo>
                  <a:cubicBezTo>
                    <a:pt x="9" y="2744"/>
                    <a:pt x="0" y="2670"/>
                    <a:pt x="19" y="2599"/>
                  </a:cubicBezTo>
                  <a:cubicBezTo>
                    <a:pt x="38" y="2527"/>
                    <a:pt x="83" y="2468"/>
                    <a:pt x="147" y="2431"/>
                  </a:cubicBezTo>
                  <a:lnTo>
                    <a:pt x="420" y="2273"/>
                  </a:lnTo>
                  <a:cubicBezTo>
                    <a:pt x="413" y="2213"/>
                    <a:pt x="410" y="2152"/>
                    <a:pt x="410" y="2091"/>
                  </a:cubicBezTo>
                  <a:cubicBezTo>
                    <a:pt x="410" y="2030"/>
                    <a:pt x="413" y="1969"/>
                    <a:pt x="420" y="1908"/>
                  </a:cubicBezTo>
                  <a:lnTo>
                    <a:pt x="147" y="1751"/>
                  </a:lnTo>
                  <a:cubicBezTo>
                    <a:pt x="84" y="1714"/>
                    <a:pt x="38" y="1655"/>
                    <a:pt x="19" y="1583"/>
                  </a:cubicBezTo>
                  <a:cubicBezTo>
                    <a:pt x="0" y="1512"/>
                    <a:pt x="9" y="1438"/>
                    <a:pt x="46" y="1374"/>
                  </a:cubicBezTo>
                  <a:lnTo>
                    <a:pt x="426" y="717"/>
                  </a:lnTo>
                  <a:cubicBezTo>
                    <a:pt x="502" y="585"/>
                    <a:pt x="671" y="539"/>
                    <a:pt x="803" y="616"/>
                  </a:cubicBezTo>
                  <a:lnTo>
                    <a:pt x="1075" y="773"/>
                  </a:lnTo>
                  <a:cubicBezTo>
                    <a:pt x="1174" y="700"/>
                    <a:pt x="1280" y="639"/>
                    <a:pt x="1391" y="590"/>
                  </a:cubicBezTo>
                  <a:lnTo>
                    <a:pt x="1391" y="276"/>
                  </a:lnTo>
                  <a:cubicBezTo>
                    <a:pt x="1391" y="124"/>
                    <a:pt x="1515" y="0"/>
                    <a:pt x="1667" y="0"/>
                  </a:cubicBezTo>
                  <a:lnTo>
                    <a:pt x="2426" y="0"/>
                  </a:lnTo>
                  <a:cubicBezTo>
                    <a:pt x="2579" y="0"/>
                    <a:pt x="2703" y="124"/>
                    <a:pt x="2703" y="276"/>
                  </a:cubicBezTo>
                  <a:lnTo>
                    <a:pt x="2703" y="590"/>
                  </a:lnTo>
                  <a:cubicBezTo>
                    <a:pt x="2815" y="639"/>
                    <a:pt x="2920" y="700"/>
                    <a:pt x="3018" y="773"/>
                  </a:cubicBezTo>
                  <a:lnTo>
                    <a:pt x="3291" y="616"/>
                  </a:lnTo>
                  <a:cubicBezTo>
                    <a:pt x="3423" y="539"/>
                    <a:pt x="3592" y="585"/>
                    <a:pt x="3668" y="717"/>
                  </a:cubicBezTo>
                  <a:lnTo>
                    <a:pt x="4048" y="1374"/>
                  </a:lnTo>
                  <a:cubicBezTo>
                    <a:pt x="4085" y="1438"/>
                    <a:pt x="4094" y="1512"/>
                    <a:pt x="4075" y="1583"/>
                  </a:cubicBezTo>
                  <a:cubicBezTo>
                    <a:pt x="4056" y="1655"/>
                    <a:pt x="4011" y="1714"/>
                    <a:pt x="3947" y="1751"/>
                  </a:cubicBezTo>
                  <a:lnTo>
                    <a:pt x="3674" y="1908"/>
                  </a:lnTo>
                  <a:cubicBezTo>
                    <a:pt x="3681" y="1969"/>
                    <a:pt x="3684" y="2030"/>
                    <a:pt x="3684" y="2091"/>
                  </a:cubicBezTo>
                  <a:cubicBezTo>
                    <a:pt x="3684" y="2152"/>
                    <a:pt x="3681" y="2213"/>
                    <a:pt x="3674" y="2273"/>
                  </a:cubicBezTo>
                  <a:lnTo>
                    <a:pt x="3947" y="2431"/>
                  </a:lnTo>
                  <a:cubicBezTo>
                    <a:pt x="4010" y="2468"/>
                    <a:pt x="4056" y="2527"/>
                    <a:pt x="4075" y="2599"/>
                  </a:cubicBezTo>
                  <a:cubicBezTo>
                    <a:pt x="4094" y="2670"/>
                    <a:pt x="4085" y="2744"/>
                    <a:pt x="4048" y="2808"/>
                  </a:cubicBezTo>
                  <a:lnTo>
                    <a:pt x="3668" y="3466"/>
                  </a:lnTo>
                  <a:cubicBezTo>
                    <a:pt x="3626" y="3538"/>
                    <a:pt x="3554" y="3587"/>
                    <a:pt x="3470" y="3600"/>
                  </a:cubicBezTo>
                  <a:cubicBezTo>
                    <a:pt x="3466" y="3601"/>
                    <a:pt x="3461" y="3601"/>
                    <a:pt x="3456" y="3601"/>
                  </a:cubicBezTo>
                  <a:close/>
                </a:path>
              </a:pathLst>
            </a:custGeom>
            <a:solidFill>
              <a:schemeClr val="accent3">
                <a:lumMod val="75000"/>
              </a:schemeClr>
            </a:solidFill>
            <a:ln>
              <a:noFill/>
            </a:ln>
            <a:effectLst/>
          </p:spPr>
          <p:txBody>
            <a:bodyPr wrap="none" anchor="ctr"/>
            <a:lstStyle/>
            <a:p>
              <a:endParaRPr lang="es-ES_tradnl" sz="1633"/>
            </a:p>
          </p:txBody>
        </p:sp>
        <p:grpSp>
          <p:nvGrpSpPr>
            <p:cNvPr id="143" name="Group 12">
              <a:extLst>
                <a:ext uri="{FF2B5EF4-FFF2-40B4-BE49-F238E27FC236}">
                  <a16:creationId xmlns:a16="http://schemas.microsoft.com/office/drawing/2014/main" id="{531CB5C2-5125-A148-B9BF-710D1B3A3127}"/>
                </a:ext>
              </a:extLst>
            </p:cNvPr>
            <p:cNvGrpSpPr>
              <a:grpSpLocks/>
            </p:cNvGrpSpPr>
            <p:nvPr/>
          </p:nvGrpSpPr>
          <p:grpSpPr bwMode="auto">
            <a:xfrm>
              <a:off x="-268319" y="-51988"/>
              <a:ext cx="1552483" cy="1202526"/>
              <a:chOff x="3065463" y="1036638"/>
              <a:chExt cx="1711325" cy="1325562"/>
            </a:xfrm>
            <a:solidFill>
              <a:schemeClr val="accent4">
                <a:lumMod val="75000"/>
              </a:schemeClr>
            </a:solidFill>
          </p:grpSpPr>
          <p:sp>
            <p:nvSpPr>
              <p:cNvPr id="144" name="Freeform 3">
                <a:extLst>
                  <a:ext uri="{FF2B5EF4-FFF2-40B4-BE49-F238E27FC236}">
                    <a16:creationId xmlns:a16="http://schemas.microsoft.com/office/drawing/2014/main" id="{DCB8D932-949A-2249-8CAA-473AB4B4D2A6}"/>
                  </a:ext>
                </a:extLst>
              </p:cNvPr>
              <p:cNvSpPr>
                <a:spLocks noChangeArrowheads="1"/>
              </p:cNvSpPr>
              <p:nvPr/>
            </p:nvSpPr>
            <p:spPr bwMode="auto">
              <a:xfrm>
                <a:off x="3843338" y="1706563"/>
                <a:ext cx="166687" cy="422275"/>
              </a:xfrm>
              <a:custGeom>
                <a:avLst/>
                <a:gdLst>
                  <a:gd name="T0" fmla="*/ 100518 w 461"/>
                  <a:gd name="T1" fmla="*/ 29469 h 1175"/>
                  <a:gd name="T2" fmla="*/ 100518 w 461"/>
                  <a:gd name="T3" fmla="*/ 29469 h 1175"/>
                  <a:gd name="T4" fmla="*/ 165964 w 461"/>
                  <a:gd name="T5" fmla="*/ 119675 h 1175"/>
                  <a:gd name="T6" fmla="*/ 165964 w 461"/>
                  <a:gd name="T7" fmla="*/ 129737 h 1175"/>
                  <a:gd name="T8" fmla="*/ 127275 w 461"/>
                  <a:gd name="T9" fmla="*/ 129737 h 1175"/>
                  <a:gd name="T10" fmla="*/ 127275 w 461"/>
                  <a:gd name="T11" fmla="*/ 117159 h 1175"/>
                  <a:gd name="T12" fmla="*/ 127275 w 461"/>
                  <a:gd name="T13" fmla="*/ 117159 h 1175"/>
                  <a:gd name="T14" fmla="*/ 84609 w 461"/>
                  <a:gd name="T15" fmla="*/ 64689 h 1175"/>
                  <a:gd name="T16" fmla="*/ 84609 w 461"/>
                  <a:gd name="T17" fmla="*/ 64689 h 1175"/>
                  <a:gd name="T18" fmla="*/ 42305 w 461"/>
                  <a:gd name="T19" fmla="*/ 117159 h 1175"/>
                  <a:gd name="T20" fmla="*/ 42305 w 461"/>
                  <a:gd name="T21" fmla="*/ 117159 h 1175"/>
                  <a:gd name="T22" fmla="*/ 166325 w 461"/>
                  <a:gd name="T23" fmla="*/ 303319 h 1175"/>
                  <a:gd name="T24" fmla="*/ 166325 w 461"/>
                  <a:gd name="T25" fmla="*/ 303319 h 1175"/>
                  <a:gd name="T26" fmla="*/ 100518 w 461"/>
                  <a:gd name="T27" fmla="*/ 394243 h 1175"/>
                  <a:gd name="T28" fmla="*/ 100518 w 461"/>
                  <a:gd name="T29" fmla="*/ 421916 h 1175"/>
                  <a:gd name="T30" fmla="*/ 66530 w 461"/>
                  <a:gd name="T31" fmla="*/ 421916 h 1175"/>
                  <a:gd name="T32" fmla="*/ 66530 w 461"/>
                  <a:gd name="T33" fmla="*/ 394243 h 1175"/>
                  <a:gd name="T34" fmla="*/ 66530 w 461"/>
                  <a:gd name="T35" fmla="*/ 394243 h 1175"/>
                  <a:gd name="T36" fmla="*/ 0 w 461"/>
                  <a:gd name="T37" fmla="*/ 303319 h 1175"/>
                  <a:gd name="T38" fmla="*/ 0 w 461"/>
                  <a:gd name="T39" fmla="*/ 280678 h 1175"/>
                  <a:gd name="T40" fmla="*/ 38689 w 461"/>
                  <a:gd name="T41" fmla="*/ 280678 h 1175"/>
                  <a:gd name="T42" fmla="*/ 38689 w 461"/>
                  <a:gd name="T43" fmla="*/ 306194 h 1175"/>
                  <a:gd name="T44" fmla="*/ 38689 w 461"/>
                  <a:gd name="T45" fmla="*/ 306194 h 1175"/>
                  <a:gd name="T46" fmla="*/ 82078 w 461"/>
                  <a:gd name="T47" fmla="*/ 357945 h 1175"/>
                  <a:gd name="T48" fmla="*/ 82078 w 461"/>
                  <a:gd name="T49" fmla="*/ 357945 h 1175"/>
                  <a:gd name="T50" fmla="*/ 125106 w 461"/>
                  <a:gd name="T51" fmla="*/ 306194 h 1175"/>
                  <a:gd name="T52" fmla="*/ 125106 w 461"/>
                  <a:gd name="T53" fmla="*/ 306194 h 1175"/>
                  <a:gd name="T54" fmla="*/ 1808 w 461"/>
                  <a:gd name="T55" fmla="*/ 119675 h 1175"/>
                  <a:gd name="T56" fmla="*/ 1808 w 461"/>
                  <a:gd name="T57" fmla="*/ 119675 h 1175"/>
                  <a:gd name="T58" fmla="*/ 66530 w 461"/>
                  <a:gd name="T59" fmla="*/ 29469 h 1175"/>
                  <a:gd name="T60" fmla="*/ 66530 w 461"/>
                  <a:gd name="T61" fmla="*/ 0 h 1175"/>
                  <a:gd name="T62" fmla="*/ 100518 w 461"/>
                  <a:gd name="T63" fmla="*/ 0 h 1175"/>
                  <a:gd name="T64" fmla="*/ 100518 w 461"/>
                  <a:gd name="T65" fmla="*/ 29469 h 1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1" h="1175">
                    <a:moveTo>
                      <a:pt x="278" y="82"/>
                    </a:moveTo>
                    <a:lnTo>
                      <a:pt x="278" y="82"/>
                    </a:lnTo>
                    <a:cubicBezTo>
                      <a:pt x="402" y="100"/>
                      <a:pt x="459" y="196"/>
                      <a:pt x="459" y="333"/>
                    </a:cubicBezTo>
                    <a:lnTo>
                      <a:pt x="459" y="361"/>
                    </a:lnTo>
                    <a:lnTo>
                      <a:pt x="352" y="361"/>
                    </a:lnTo>
                    <a:lnTo>
                      <a:pt x="352" y="326"/>
                    </a:lnTo>
                    <a:cubicBezTo>
                      <a:pt x="352" y="235"/>
                      <a:pt x="316" y="180"/>
                      <a:pt x="234" y="180"/>
                    </a:cubicBezTo>
                    <a:cubicBezTo>
                      <a:pt x="154" y="180"/>
                      <a:pt x="117" y="235"/>
                      <a:pt x="117" y="326"/>
                    </a:cubicBezTo>
                    <a:cubicBezTo>
                      <a:pt x="117" y="555"/>
                      <a:pt x="460" y="557"/>
                      <a:pt x="460" y="844"/>
                    </a:cubicBezTo>
                    <a:cubicBezTo>
                      <a:pt x="460" y="982"/>
                      <a:pt x="402" y="1080"/>
                      <a:pt x="278" y="1097"/>
                    </a:cubicBezTo>
                    <a:lnTo>
                      <a:pt x="278" y="1174"/>
                    </a:lnTo>
                    <a:lnTo>
                      <a:pt x="184" y="1174"/>
                    </a:lnTo>
                    <a:lnTo>
                      <a:pt x="184" y="1097"/>
                    </a:lnTo>
                    <a:cubicBezTo>
                      <a:pt x="58" y="1080"/>
                      <a:pt x="0" y="983"/>
                      <a:pt x="0" y="844"/>
                    </a:cubicBezTo>
                    <a:lnTo>
                      <a:pt x="0" y="781"/>
                    </a:lnTo>
                    <a:lnTo>
                      <a:pt x="107" y="781"/>
                    </a:lnTo>
                    <a:lnTo>
                      <a:pt x="107" y="852"/>
                    </a:lnTo>
                    <a:cubicBezTo>
                      <a:pt x="107" y="944"/>
                      <a:pt x="145" y="996"/>
                      <a:pt x="227" y="996"/>
                    </a:cubicBezTo>
                    <a:cubicBezTo>
                      <a:pt x="310" y="996"/>
                      <a:pt x="346" y="944"/>
                      <a:pt x="346" y="852"/>
                    </a:cubicBezTo>
                    <a:cubicBezTo>
                      <a:pt x="346" y="624"/>
                      <a:pt x="5" y="621"/>
                      <a:pt x="5" y="333"/>
                    </a:cubicBezTo>
                    <a:cubicBezTo>
                      <a:pt x="5" y="193"/>
                      <a:pt x="62" y="101"/>
                      <a:pt x="184" y="82"/>
                    </a:cubicBezTo>
                    <a:lnTo>
                      <a:pt x="184" y="0"/>
                    </a:lnTo>
                    <a:lnTo>
                      <a:pt x="278" y="0"/>
                    </a:lnTo>
                    <a:lnTo>
                      <a:pt x="278" y="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5" name="Freeform 51">
                <a:extLst>
                  <a:ext uri="{FF2B5EF4-FFF2-40B4-BE49-F238E27FC236}">
                    <a16:creationId xmlns:a16="http://schemas.microsoft.com/office/drawing/2014/main" id="{9EC8A386-F916-1544-AC34-592B69102168}"/>
                  </a:ext>
                </a:extLst>
              </p:cNvPr>
              <p:cNvSpPr>
                <a:spLocks noChangeArrowheads="1"/>
              </p:cNvSpPr>
              <p:nvPr/>
            </p:nvSpPr>
            <p:spPr bwMode="auto">
              <a:xfrm>
                <a:off x="3409950" y="1414463"/>
                <a:ext cx="1004888" cy="947737"/>
              </a:xfrm>
              <a:custGeom>
                <a:avLst/>
                <a:gdLst>
                  <a:gd name="T0" fmla="*/ 278315 w 2791"/>
                  <a:gd name="T1" fmla="*/ 947377 h 2634"/>
                  <a:gd name="T2" fmla="*/ 278315 w 2791"/>
                  <a:gd name="T3" fmla="*/ 947377 h 2634"/>
                  <a:gd name="T4" fmla="*/ 262833 w 2791"/>
                  <a:gd name="T5" fmla="*/ 943419 h 2634"/>
                  <a:gd name="T6" fmla="*/ 262833 w 2791"/>
                  <a:gd name="T7" fmla="*/ 943419 h 2634"/>
                  <a:gd name="T8" fmla="*/ 85691 w 2791"/>
                  <a:gd name="T9" fmla="*/ 782585 h 2634"/>
                  <a:gd name="T10" fmla="*/ 85691 w 2791"/>
                  <a:gd name="T11" fmla="*/ 782585 h 2634"/>
                  <a:gd name="T12" fmla="*/ 0 w 2791"/>
                  <a:gd name="T13" fmla="*/ 501934 h 2634"/>
                  <a:gd name="T14" fmla="*/ 0 w 2791"/>
                  <a:gd name="T15" fmla="*/ 501934 h 2634"/>
                  <a:gd name="T16" fmla="*/ 502264 w 2791"/>
                  <a:gd name="T17" fmla="*/ 0 h 2634"/>
                  <a:gd name="T18" fmla="*/ 502264 w 2791"/>
                  <a:gd name="T19" fmla="*/ 0 h 2634"/>
                  <a:gd name="T20" fmla="*/ 1004528 w 2791"/>
                  <a:gd name="T21" fmla="*/ 501934 h 2634"/>
                  <a:gd name="T22" fmla="*/ 1004528 w 2791"/>
                  <a:gd name="T23" fmla="*/ 501934 h 2634"/>
                  <a:gd name="T24" fmla="*/ 964923 w 2791"/>
                  <a:gd name="T25" fmla="*/ 697310 h 2634"/>
                  <a:gd name="T26" fmla="*/ 964923 w 2791"/>
                  <a:gd name="T27" fmla="*/ 697310 h 2634"/>
                  <a:gd name="T28" fmla="*/ 922437 w 2791"/>
                  <a:gd name="T29" fmla="*/ 714581 h 2634"/>
                  <a:gd name="T30" fmla="*/ 922437 w 2791"/>
                  <a:gd name="T31" fmla="*/ 714581 h 2634"/>
                  <a:gd name="T32" fmla="*/ 905155 w 2791"/>
                  <a:gd name="T33" fmla="*/ 672123 h 2634"/>
                  <a:gd name="T34" fmla="*/ 905155 w 2791"/>
                  <a:gd name="T35" fmla="*/ 672123 h 2634"/>
                  <a:gd name="T36" fmla="*/ 939360 w 2791"/>
                  <a:gd name="T37" fmla="*/ 501934 h 2634"/>
                  <a:gd name="T38" fmla="*/ 939360 w 2791"/>
                  <a:gd name="T39" fmla="*/ 501934 h 2634"/>
                  <a:gd name="T40" fmla="*/ 502264 w 2791"/>
                  <a:gd name="T41" fmla="*/ 65125 h 2634"/>
                  <a:gd name="T42" fmla="*/ 502264 w 2791"/>
                  <a:gd name="T43" fmla="*/ 65125 h 2634"/>
                  <a:gd name="T44" fmla="*/ 65168 w 2791"/>
                  <a:gd name="T45" fmla="*/ 501934 h 2634"/>
                  <a:gd name="T46" fmla="*/ 65168 w 2791"/>
                  <a:gd name="T47" fmla="*/ 501934 h 2634"/>
                  <a:gd name="T48" fmla="*/ 139698 w 2791"/>
                  <a:gd name="T49" fmla="*/ 746244 h 2634"/>
                  <a:gd name="T50" fmla="*/ 139698 w 2791"/>
                  <a:gd name="T51" fmla="*/ 746244 h 2634"/>
                  <a:gd name="T52" fmla="*/ 293797 w 2791"/>
                  <a:gd name="T53" fmla="*/ 886210 h 2634"/>
                  <a:gd name="T54" fmla="*/ 293797 w 2791"/>
                  <a:gd name="T55" fmla="*/ 886210 h 2634"/>
                  <a:gd name="T56" fmla="*/ 307119 w 2791"/>
                  <a:gd name="T57" fmla="*/ 930466 h 2634"/>
                  <a:gd name="T58" fmla="*/ 307119 w 2791"/>
                  <a:gd name="T59" fmla="*/ 930466 h 2634"/>
                  <a:gd name="T60" fmla="*/ 278315 w 2791"/>
                  <a:gd name="T61" fmla="*/ 947377 h 26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791" h="2634">
                    <a:moveTo>
                      <a:pt x="773" y="2633"/>
                    </a:moveTo>
                    <a:lnTo>
                      <a:pt x="773" y="2633"/>
                    </a:lnTo>
                    <a:cubicBezTo>
                      <a:pt x="759" y="2633"/>
                      <a:pt x="743" y="2629"/>
                      <a:pt x="730" y="2622"/>
                    </a:cubicBezTo>
                    <a:cubicBezTo>
                      <a:pt x="534" y="2515"/>
                      <a:pt x="363" y="2361"/>
                      <a:pt x="238" y="2175"/>
                    </a:cubicBezTo>
                    <a:cubicBezTo>
                      <a:pt x="82" y="1945"/>
                      <a:pt x="0" y="1675"/>
                      <a:pt x="0" y="1395"/>
                    </a:cubicBezTo>
                    <a:cubicBezTo>
                      <a:pt x="0" y="626"/>
                      <a:pt x="626" y="0"/>
                      <a:pt x="1395" y="0"/>
                    </a:cubicBezTo>
                    <a:cubicBezTo>
                      <a:pt x="2164" y="0"/>
                      <a:pt x="2790" y="626"/>
                      <a:pt x="2790" y="1395"/>
                    </a:cubicBezTo>
                    <a:cubicBezTo>
                      <a:pt x="2790" y="1584"/>
                      <a:pt x="2753" y="1766"/>
                      <a:pt x="2680" y="1938"/>
                    </a:cubicBezTo>
                    <a:cubicBezTo>
                      <a:pt x="2660" y="1984"/>
                      <a:pt x="2608" y="2006"/>
                      <a:pt x="2562" y="1986"/>
                    </a:cubicBezTo>
                    <a:cubicBezTo>
                      <a:pt x="2515" y="1967"/>
                      <a:pt x="2494" y="1914"/>
                      <a:pt x="2514" y="1868"/>
                    </a:cubicBezTo>
                    <a:cubicBezTo>
                      <a:pt x="2577" y="1718"/>
                      <a:pt x="2609" y="1559"/>
                      <a:pt x="2609" y="1395"/>
                    </a:cubicBezTo>
                    <a:cubicBezTo>
                      <a:pt x="2609" y="726"/>
                      <a:pt x="2064" y="181"/>
                      <a:pt x="1395" y="181"/>
                    </a:cubicBezTo>
                    <a:cubicBezTo>
                      <a:pt x="725" y="181"/>
                      <a:pt x="181" y="726"/>
                      <a:pt x="181" y="1395"/>
                    </a:cubicBezTo>
                    <a:cubicBezTo>
                      <a:pt x="181" y="1638"/>
                      <a:pt x="252" y="1873"/>
                      <a:pt x="388" y="2074"/>
                    </a:cubicBezTo>
                    <a:cubicBezTo>
                      <a:pt x="497" y="2236"/>
                      <a:pt x="645" y="2370"/>
                      <a:pt x="816" y="2463"/>
                    </a:cubicBezTo>
                    <a:cubicBezTo>
                      <a:pt x="860" y="2487"/>
                      <a:pt x="876" y="2542"/>
                      <a:pt x="853" y="2586"/>
                    </a:cubicBezTo>
                    <a:cubicBezTo>
                      <a:pt x="836" y="2616"/>
                      <a:pt x="805" y="2633"/>
                      <a:pt x="773" y="263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6" name="Freeform 53">
                <a:extLst>
                  <a:ext uri="{FF2B5EF4-FFF2-40B4-BE49-F238E27FC236}">
                    <a16:creationId xmlns:a16="http://schemas.microsoft.com/office/drawing/2014/main" id="{E8373B56-DF26-B443-BB45-CE146F27DD43}"/>
                  </a:ext>
                </a:extLst>
              </p:cNvPr>
              <p:cNvSpPr>
                <a:spLocks noChangeArrowheads="1"/>
              </p:cNvSpPr>
              <p:nvPr/>
            </p:nvSpPr>
            <p:spPr bwMode="auto">
              <a:xfrm>
                <a:off x="3878263" y="1036638"/>
                <a:ext cx="65087" cy="288925"/>
              </a:xfrm>
              <a:custGeom>
                <a:avLst/>
                <a:gdLst>
                  <a:gd name="T0" fmla="*/ 32544 w 182"/>
                  <a:gd name="T1" fmla="*/ 288566 h 804"/>
                  <a:gd name="T2" fmla="*/ 32544 w 182"/>
                  <a:gd name="T3" fmla="*/ 288566 h 804"/>
                  <a:gd name="T4" fmla="*/ 0 w 182"/>
                  <a:gd name="T5" fmla="*/ 256223 h 804"/>
                  <a:gd name="T6" fmla="*/ 0 w 182"/>
                  <a:gd name="T7" fmla="*/ 32342 h 804"/>
                  <a:gd name="T8" fmla="*/ 0 w 182"/>
                  <a:gd name="T9" fmla="*/ 32342 h 804"/>
                  <a:gd name="T10" fmla="*/ 32544 w 182"/>
                  <a:gd name="T11" fmla="*/ 0 h 804"/>
                  <a:gd name="T12" fmla="*/ 32544 w 182"/>
                  <a:gd name="T13" fmla="*/ 0 h 804"/>
                  <a:gd name="T14" fmla="*/ 64729 w 182"/>
                  <a:gd name="T15" fmla="*/ 32342 h 804"/>
                  <a:gd name="T16" fmla="*/ 64729 w 182"/>
                  <a:gd name="T17" fmla="*/ 256223 h 804"/>
                  <a:gd name="T18" fmla="*/ 64729 w 182"/>
                  <a:gd name="T19" fmla="*/ 256223 h 804"/>
                  <a:gd name="T20" fmla="*/ 32544 w 182"/>
                  <a:gd name="T21" fmla="*/ 288566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804">
                    <a:moveTo>
                      <a:pt x="91" y="803"/>
                    </a:moveTo>
                    <a:lnTo>
                      <a:pt x="91" y="803"/>
                    </a:lnTo>
                    <a:cubicBezTo>
                      <a:pt x="41" y="803"/>
                      <a:pt x="0" y="763"/>
                      <a:pt x="0" y="713"/>
                    </a:cubicBezTo>
                    <a:lnTo>
                      <a:pt x="0" y="90"/>
                    </a:lnTo>
                    <a:cubicBezTo>
                      <a:pt x="0" y="41"/>
                      <a:pt x="41" y="0"/>
                      <a:pt x="91" y="0"/>
                    </a:cubicBezTo>
                    <a:cubicBezTo>
                      <a:pt x="141" y="0"/>
                      <a:pt x="181" y="41"/>
                      <a:pt x="181" y="90"/>
                    </a:cubicBezTo>
                    <a:lnTo>
                      <a:pt x="181" y="713"/>
                    </a:lnTo>
                    <a:cubicBezTo>
                      <a:pt x="181" y="763"/>
                      <a:pt x="141" y="803"/>
                      <a:pt x="91" y="8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7" name="Freeform 54">
                <a:extLst>
                  <a:ext uri="{FF2B5EF4-FFF2-40B4-BE49-F238E27FC236}">
                    <a16:creationId xmlns:a16="http://schemas.microsoft.com/office/drawing/2014/main" id="{89116E2F-0248-9842-AED0-8470ADF91A8F}"/>
                  </a:ext>
                </a:extLst>
              </p:cNvPr>
              <p:cNvSpPr>
                <a:spLocks noChangeArrowheads="1"/>
              </p:cNvSpPr>
              <p:nvPr/>
            </p:nvSpPr>
            <p:spPr bwMode="auto">
              <a:xfrm>
                <a:off x="3370263" y="1204913"/>
                <a:ext cx="206375" cy="250825"/>
              </a:xfrm>
              <a:custGeom>
                <a:avLst/>
                <a:gdLst>
                  <a:gd name="T0" fmla="*/ 168852 w 572"/>
                  <a:gd name="T1" fmla="*/ 250465 h 697"/>
                  <a:gd name="T2" fmla="*/ 168852 w 572"/>
                  <a:gd name="T3" fmla="*/ 250465 h 697"/>
                  <a:gd name="T4" fmla="*/ 142514 w 572"/>
                  <a:gd name="T5" fmla="*/ 237150 h 697"/>
                  <a:gd name="T6" fmla="*/ 10824 w 572"/>
                  <a:gd name="T7" fmla="*/ 56139 h 697"/>
                  <a:gd name="T8" fmla="*/ 10824 w 572"/>
                  <a:gd name="T9" fmla="*/ 56139 h 697"/>
                  <a:gd name="T10" fmla="*/ 17679 w 572"/>
                  <a:gd name="T11" fmla="*/ 10796 h 697"/>
                  <a:gd name="T12" fmla="*/ 17679 w 572"/>
                  <a:gd name="T13" fmla="*/ 10796 h 697"/>
                  <a:gd name="T14" fmla="*/ 63500 w 572"/>
                  <a:gd name="T15" fmla="*/ 17993 h 697"/>
                  <a:gd name="T16" fmla="*/ 195551 w 572"/>
                  <a:gd name="T17" fmla="*/ 198645 h 697"/>
                  <a:gd name="T18" fmla="*/ 195551 w 572"/>
                  <a:gd name="T19" fmla="*/ 198645 h 697"/>
                  <a:gd name="T20" fmla="*/ 188335 w 572"/>
                  <a:gd name="T21" fmla="*/ 244347 h 697"/>
                  <a:gd name="T22" fmla="*/ 188335 w 572"/>
                  <a:gd name="T23" fmla="*/ 244347 h 697"/>
                  <a:gd name="T24" fmla="*/ 168852 w 572"/>
                  <a:gd name="T25" fmla="*/ 250465 h 6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7">
                    <a:moveTo>
                      <a:pt x="468" y="696"/>
                    </a:moveTo>
                    <a:lnTo>
                      <a:pt x="468" y="696"/>
                    </a:lnTo>
                    <a:cubicBezTo>
                      <a:pt x="441" y="696"/>
                      <a:pt x="413" y="683"/>
                      <a:pt x="395" y="659"/>
                    </a:cubicBezTo>
                    <a:lnTo>
                      <a:pt x="30" y="156"/>
                    </a:lnTo>
                    <a:cubicBezTo>
                      <a:pt x="0" y="115"/>
                      <a:pt x="10" y="59"/>
                      <a:pt x="49" y="30"/>
                    </a:cubicBezTo>
                    <a:cubicBezTo>
                      <a:pt x="90" y="0"/>
                      <a:pt x="147" y="9"/>
                      <a:pt x="176" y="50"/>
                    </a:cubicBezTo>
                    <a:lnTo>
                      <a:pt x="542" y="552"/>
                    </a:lnTo>
                    <a:cubicBezTo>
                      <a:pt x="571" y="593"/>
                      <a:pt x="562" y="649"/>
                      <a:pt x="522" y="679"/>
                    </a:cubicBezTo>
                    <a:cubicBezTo>
                      <a:pt x="505" y="690"/>
                      <a:pt x="487" y="696"/>
                      <a:pt x="468" y="69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8" name="Freeform 55">
                <a:extLst>
                  <a:ext uri="{FF2B5EF4-FFF2-40B4-BE49-F238E27FC236}">
                    <a16:creationId xmlns:a16="http://schemas.microsoft.com/office/drawing/2014/main" id="{72B76E62-4C3C-2341-A575-31D870FC09CB}"/>
                  </a:ext>
                </a:extLst>
              </p:cNvPr>
              <p:cNvSpPr>
                <a:spLocks noChangeArrowheads="1"/>
              </p:cNvSpPr>
              <p:nvPr/>
            </p:nvSpPr>
            <p:spPr bwMode="auto">
              <a:xfrm>
                <a:off x="3065463" y="1641475"/>
                <a:ext cx="285750" cy="138113"/>
              </a:xfrm>
              <a:custGeom>
                <a:avLst/>
                <a:gdLst>
                  <a:gd name="T0" fmla="*/ 248728 w 795"/>
                  <a:gd name="T1" fmla="*/ 137754 h 385"/>
                  <a:gd name="T2" fmla="*/ 248728 w 795"/>
                  <a:gd name="T3" fmla="*/ 137754 h 385"/>
                  <a:gd name="T4" fmla="*/ 239024 w 795"/>
                  <a:gd name="T5" fmla="*/ 136319 h 385"/>
                  <a:gd name="T6" fmla="*/ 26239 w 795"/>
                  <a:gd name="T7" fmla="*/ 67442 h 385"/>
                  <a:gd name="T8" fmla="*/ 26239 w 795"/>
                  <a:gd name="T9" fmla="*/ 67442 h 385"/>
                  <a:gd name="T10" fmla="*/ 5392 w 795"/>
                  <a:gd name="T11" fmla="*/ 26546 h 385"/>
                  <a:gd name="T12" fmla="*/ 5392 w 795"/>
                  <a:gd name="T13" fmla="*/ 26546 h 385"/>
                  <a:gd name="T14" fmla="*/ 46367 w 795"/>
                  <a:gd name="T15" fmla="*/ 5740 h 385"/>
                  <a:gd name="T16" fmla="*/ 258792 w 795"/>
                  <a:gd name="T17" fmla="*/ 74617 h 385"/>
                  <a:gd name="T18" fmla="*/ 258792 w 795"/>
                  <a:gd name="T19" fmla="*/ 74617 h 385"/>
                  <a:gd name="T20" fmla="*/ 279999 w 795"/>
                  <a:gd name="T21" fmla="*/ 115513 h 385"/>
                  <a:gd name="T22" fmla="*/ 279999 w 795"/>
                  <a:gd name="T23" fmla="*/ 115513 h 385"/>
                  <a:gd name="T24" fmla="*/ 248728 w 795"/>
                  <a:gd name="T25" fmla="*/ 13775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692" y="384"/>
                    </a:moveTo>
                    <a:lnTo>
                      <a:pt x="692" y="384"/>
                    </a:lnTo>
                    <a:cubicBezTo>
                      <a:pt x="683" y="384"/>
                      <a:pt x="673" y="383"/>
                      <a:pt x="665" y="380"/>
                    </a:cubicBezTo>
                    <a:lnTo>
                      <a:pt x="73" y="188"/>
                    </a:lnTo>
                    <a:cubicBezTo>
                      <a:pt x="25" y="172"/>
                      <a:pt x="0" y="121"/>
                      <a:pt x="15" y="74"/>
                    </a:cubicBezTo>
                    <a:cubicBezTo>
                      <a:pt x="31" y="26"/>
                      <a:pt x="81" y="0"/>
                      <a:pt x="129" y="16"/>
                    </a:cubicBezTo>
                    <a:lnTo>
                      <a:pt x="720" y="208"/>
                    </a:lnTo>
                    <a:cubicBezTo>
                      <a:pt x="768" y="223"/>
                      <a:pt x="794" y="274"/>
                      <a:pt x="779" y="322"/>
                    </a:cubicBezTo>
                    <a:cubicBezTo>
                      <a:pt x="766" y="360"/>
                      <a:pt x="730" y="384"/>
                      <a:pt x="692"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9" name="Freeform 56">
                <a:extLst>
                  <a:ext uri="{FF2B5EF4-FFF2-40B4-BE49-F238E27FC236}">
                    <a16:creationId xmlns:a16="http://schemas.microsoft.com/office/drawing/2014/main" id="{8F547342-C9C3-F949-AE1F-73AD053D94CB}"/>
                  </a:ext>
                </a:extLst>
              </p:cNvPr>
              <p:cNvSpPr>
                <a:spLocks noChangeArrowheads="1"/>
              </p:cNvSpPr>
              <p:nvPr/>
            </p:nvSpPr>
            <p:spPr bwMode="auto">
              <a:xfrm>
                <a:off x="3074988" y="2103438"/>
                <a:ext cx="285750" cy="138112"/>
              </a:xfrm>
              <a:custGeom>
                <a:avLst/>
                <a:gdLst>
                  <a:gd name="T0" fmla="*/ 36303 w 795"/>
                  <a:gd name="T1" fmla="*/ 137753 h 385"/>
                  <a:gd name="T2" fmla="*/ 36303 w 795"/>
                  <a:gd name="T3" fmla="*/ 137753 h 385"/>
                  <a:gd name="T4" fmla="*/ 5751 w 795"/>
                  <a:gd name="T5" fmla="*/ 115153 h 385"/>
                  <a:gd name="T6" fmla="*/ 5751 w 795"/>
                  <a:gd name="T7" fmla="*/ 115153 h 385"/>
                  <a:gd name="T8" fmla="*/ 26598 w 795"/>
                  <a:gd name="T9" fmla="*/ 74258 h 385"/>
                  <a:gd name="T10" fmla="*/ 239024 w 795"/>
                  <a:gd name="T11" fmla="*/ 5381 h 385"/>
                  <a:gd name="T12" fmla="*/ 239024 w 795"/>
                  <a:gd name="T13" fmla="*/ 5381 h 385"/>
                  <a:gd name="T14" fmla="*/ 279640 w 795"/>
                  <a:gd name="T15" fmla="*/ 26187 h 385"/>
                  <a:gd name="T16" fmla="*/ 279640 w 795"/>
                  <a:gd name="T17" fmla="*/ 26187 h 385"/>
                  <a:gd name="T18" fmla="*/ 258792 w 795"/>
                  <a:gd name="T19" fmla="*/ 67083 h 385"/>
                  <a:gd name="T20" fmla="*/ 46726 w 795"/>
                  <a:gd name="T21" fmla="*/ 135960 h 385"/>
                  <a:gd name="T22" fmla="*/ 46726 w 795"/>
                  <a:gd name="T23" fmla="*/ 135960 h 385"/>
                  <a:gd name="T24" fmla="*/ 36303 w 795"/>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101" y="384"/>
                    </a:moveTo>
                    <a:lnTo>
                      <a:pt x="101" y="384"/>
                    </a:lnTo>
                    <a:cubicBezTo>
                      <a:pt x="63" y="384"/>
                      <a:pt x="28" y="359"/>
                      <a:pt x="16" y="321"/>
                    </a:cubicBezTo>
                    <a:cubicBezTo>
                      <a:pt x="0" y="274"/>
                      <a:pt x="26" y="223"/>
                      <a:pt x="74" y="207"/>
                    </a:cubicBezTo>
                    <a:lnTo>
                      <a:pt x="665" y="15"/>
                    </a:lnTo>
                    <a:cubicBezTo>
                      <a:pt x="712" y="0"/>
                      <a:pt x="763" y="26"/>
                      <a:pt x="778" y="73"/>
                    </a:cubicBezTo>
                    <a:cubicBezTo>
                      <a:pt x="794" y="121"/>
                      <a:pt x="768" y="172"/>
                      <a:pt x="720" y="187"/>
                    </a:cubicBezTo>
                    <a:lnTo>
                      <a:pt x="130"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0" name="Freeform 57">
                <a:extLst>
                  <a:ext uri="{FF2B5EF4-FFF2-40B4-BE49-F238E27FC236}">
                    <a16:creationId xmlns:a16="http://schemas.microsoft.com/office/drawing/2014/main" id="{89ED4B4A-704B-9843-8199-56A2D4F19D0C}"/>
                  </a:ext>
                </a:extLst>
              </p:cNvPr>
              <p:cNvSpPr>
                <a:spLocks noChangeArrowheads="1"/>
              </p:cNvSpPr>
              <p:nvPr/>
            </p:nvSpPr>
            <p:spPr bwMode="auto">
              <a:xfrm>
                <a:off x="4491038" y="1614488"/>
                <a:ext cx="285750" cy="138112"/>
              </a:xfrm>
              <a:custGeom>
                <a:avLst/>
                <a:gdLst>
                  <a:gd name="T0" fmla="*/ 36394 w 793"/>
                  <a:gd name="T1" fmla="*/ 137753 h 385"/>
                  <a:gd name="T2" fmla="*/ 36394 w 793"/>
                  <a:gd name="T3" fmla="*/ 137753 h 385"/>
                  <a:gd name="T4" fmla="*/ 5405 w 793"/>
                  <a:gd name="T5" fmla="*/ 115153 h 385"/>
                  <a:gd name="T6" fmla="*/ 5405 w 793"/>
                  <a:gd name="T7" fmla="*/ 115153 h 385"/>
                  <a:gd name="T8" fmla="*/ 26305 w 793"/>
                  <a:gd name="T9" fmla="*/ 74258 h 385"/>
                  <a:gd name="T10" fmla="*/ 238906 w 793"/>
                  <a:gd name="T11" fmla="*/ 5381 h 385"/>
                  <a:gd name="T12" fmla="*/ 238906 w 793"/>
                  <a:gd name="T13" fmla="*/ 5381 h 385"/>
                  <a:gd name="T14" fmla="*/ 279985 w 793"/>
                  <a:gd name="T15" fmla="*/ 26546 h 385"/>
                  <a:gd name="T16" fmla="*/ 279985 w 793"/>
                  <a:gd name="T17" fmla="*/ 26546 h 385"/>
                  <a:gd name="T18" fmla="*/ 259085 w 793"/>
                  <a:gd name="T19" fmla="*/ 67083 h 385"/>
                  <a:gd name="T20" fmla="*/ 46484 w 793"/>
                  <a:gd name="T21" fmla="*/ 135960 h 385"/>
                  <a:gd name="T22" fmla="*/ 46484 w 793"/>
                  <a:gd name="T23" fmla="*/ 135960 h 385"/>
                  <a:gd name="T24" fmla="*/ 36394 w 793"/>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3" h="385">
                    <a:moveTo>
                      <a:pt x="101" y="384"/>
                    </a:moveTo>
                    <a:lnTo>
                      <a:pt x="101" y="384"/>
                    </a:lnTo>
                    <a:cubicBezTo>
                      <a:pt x="63" y="384"/>
                      <a:pt x="28" y="359"/>
                      <a:pt x="15" y="321"/>
                    </a:cubicBezTo>
                    <a:cubicBezTo>
                      <a:pt x="0" y="274"/>
                      <a:pt x="26" y="223"/>
                      <a:pt x="73" y="207"/>
                    </a:cubicBezTo>
                    <a:lnTo>
                      <a:pt x="663" y="15"/>
                    </a:lnTo>
                    <a:cubicBezTo>
                      <a:pt x="711" y="0"/>
                      <a:pt x="762" y="26"/>
                      <a:pt x="777" y="74"/>
                    </a:cubicBezTo>
                    <a:cubicBezTo>
                      <a:pt x="792" y="121"/>
                      <a:pt x="767" y="172"/>
                      <a:pt x="719" y="187"/>
                    </a:cubicBezTo>
                    <a:lnTo>
                      <a:pt x="129"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1" name="Freeform 58">
                <a:extLst>
                  <a:ext uri="{FF2B5EF4-FFF2-40B4-BE49-F238E27FC236}">
                    <a16:creationId xmlns:a16="http://schemas.microsoft.com/office/drawing/2014/main" id="{E188E6E7-AF7E-DC42-8A38-94C41FA6D790}"/>
                  </a:ext>
                </a:extLst>
              </p:cNvPr>
              <p:cNvSpPr>
                <a:spLocks noChangeArrowheads="1"/>
              </p:cNvSpPr>
              <p:nvPr/>
            </p:nvSpPr>
            <p:spPr bwMode="auto">
              <a:xfrm>
                <a:off x="4251325" y="1189038"/>
                <a:ext cx="206375" cy="250825"/>
              </a:xfrm>
              <a:custGeom>
                <a:avLst/>
                <a:gdLst>
                  <a:gd name="T0" fmla="*/ 36801 w 572"/>
                  <a:gd name="T1" fmla="*/ 250465 h 696"/>
                  <a:gd name="T2" fmla="*/ 36801 w 572"/>
                  <a:gd name="T3" fmla="*/ 250465 h 696"/>
                  <a:gd name="T4" fmla="*/ 18040 w 572"/>
                  <a:gd name="T5" fmla="*/ 244338 h 696"/>
                  <a:gd name="T6" fmla="*/ 18040 w 572"/>
                  <a:gd name="T7" fmla="*/ 244338 h 696"/>
                  <a:gd name="T8" fmla="*/ 10824 w 572"/>
                  <a:gd name="T9" fmla="*/ 198930 h 696"/>
                  <a:gd name="T10" fmla="*/ 142153 w 572"/>
                  <a:gd name="T11" fmla="*/ 17659 h 696"/>
                  <a:gd name="T12" fmla="*/ 142153 w 572"/>
                  <a:gd name="T13" fmla="*/ 17659 h 696"/>
                  <a:gd name="T14" fmla="*/ 187974 w 572"/>
                  <a:gd name="T15" fmla="*/ 10451 h 696"/>
                  <a:gd name="T16" fmla="*/ 187974 w 572"/>
                  <a:gd name="T17" fmla="*/ 10451 h 696"/>
                  <a:gd name="T18" fmla="*/ 195190 w 572"/>
                  <a:gd name="T19" fmla="*/ 55859 h 696"/>
                  <a:gd name="T20" fmla="*/ 63500 w 572"/>
                  <a:gd name="T21" fmla="*/ 237131 h 696"/>
                  <a:gd name="T22" fmla="*/ 63500 w 572"/>
                  <a:gd name="T23" fmla="*/ 237131 h 696"/>
                  <a:gd name="T24" fmla="*/ 36801 w 572"/>
                  <a:gd name="T25" fmla="*/ 250465 h 6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6">
                    <a:moveTo>
                      <a:pt x="102" y="695"/>
                    </a:moveTo>
                    <a:lnTo>
                      <a:pt x="102" y="695"/>
                    </a:lnTo>
                    <a:cubicBezTo>
                      <a:pt x="84" y="695"/>
                      <a:pt x="66" y="690"/>
                      <a:pt x="50" y="678"/>
                    </a:cubicBezTo>
                    <a:cubicBezTo>
                      <a:pt x="9" y="649"/>
                      <a:pt x="0" y="592"/>
                      <a:pt x="30" y="552"/>
                    </a:cubicBezTo>
                    <a:lnTo>
                      <a:pt x="394" y="49"/>
                    </a:lnTo>
                    <a:cubicBezTo>
                      <a:pt x="424" y="9"/>
                      <a:pt x="481" y="0"/>
                      <a:pt x="521" y="29"/>
                    </a:cubicBezTo>
                    <a:cubicBezTo>
                      <a:pt x="561" y="59"/>
                      <a:pt x="571" y="115"/>
                      <a:pt x="541" y="155"/>
                    </a:cubicBezTo>
                    <a:lnTo>
                      <a:pt x="176" y="658"/>
                    </a:lnTo>
                    <a:cubicBezTo>
                      <a:pt x="158" y="682"/>
                      <a:pt x="131" y="695"/>
                      <a:pt x="102"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mc:AlternateContent xmlns:mc="http://schemas.openxmlformats.org/markup-compatibility/2006" xmlns:a14="http://schemas.microsoft.com/office/drawing/2010/main">
        <mc:Choice Requires="a14">
          <p:sp>
            <p:nvSpPr>
              <p:cNvPr id="2" name="TextBox 1"/>
              <p:cNvSpPr txBox="1"/>
              <p:nvPr/>
            </p:nvSpPr>
            <p:spPr>
              <a:xfrm>
                <a:off x="1621297" y="2135925"/>
                <a:ext cx="7306400" cy="2308324"/>
              </a:xfrm>
              <a:prstGeom prst="rect">
                <a:avLst/>
              </a:prstGeom>
              <a:noFill/>
            </p:spPr>
            <p:txBody>
              <a:bodyPr wrap="square" rtlCol="0">
                <a:spAutoFit/>
              </a:bodyPr>
              <a:lstStyle/>
              <a:p>
                <a:r>
                  <a:rPr lang="en-US" dirty="0">
                    <a:latin typeface="Dosis Medium" pitchFamily="2" charset="0"/>
                  </a:rPr>
                  <a:t>p-value </a:t>
                </a:r>
                <a:r>
                  <a:rPr lang="en-US" dirty="0" err="1">
                    <a:latin typeface="Dosis Medium" pitchFamily="2" charset="0"/>
                  </a:rPr>
                  <a:t>là</a:t>
                </a:r>
                <a:r>
                  <a:rPr lang="en-US" dirty="0">
                    <a:latin typeface="Dosis Medium" pitchFamily="2" charset="0"/>
                  </a:rPr>
                  <a:t> </a:t>
                </a:r>
                <a:r>
                  <a:rPr lang="en-US" dirty="0" err="1">
                    <a:latin typeface="Dosis Medium" pitchFamily="2" charset="0"/>
                  </a:rPr>
                  <a:t>xác</a:t>
                </a:r>
                <a:r>
                  <a:rPr lang="en-US" dirty="0">
                    <a:latin typeface="Dosis Medium" pitchFamily="2" charset="0"/>
                  </a:rPr>
                  <a:t> </a:t>
                </a:r>
                <a:r>
                  <a:rPr lang="en-US" dirty="0" err="1">
                    <a:latin typeface="Dosis Medium" pitchFamily="2" charset="0"/>
                  </a:rPr>
                  <a:t>suất</a:t>
                </a:r>
                <a:r>
                  <a:rPr lang="en-US" dirty="0">
                    <a:latin typeface="Dosis Medium" pitchFamily="2" charset="0"/>
                  </a:rPr>
                  <a:t> </a:t>
                </a:r>
                <a:r>
                  <a:rPr lang="en-US" dirty="0" err="1">
                    <a:latin typeface="Dosis Medium" pitchFamily="2" charset="0"/>
                  </a:rPr>
                  <a:t>có</a:t>
                </a:r>
                <a:r>
                  <a:rPr lang="en-US" dirty="0">
                    <a:latin typeface="Dosis Medium" pitchFamily="2" charset="0"/>
                  </a:rPr>
                  <a:t> </a:t>
                </a:r>
                <a:r>
                  <a:rPr lang="en-US" dirty="0" err="1">
                    <a:latin typeface="Dosis Medium" pitchFamily="2" charset="0"/>
                  </a:rPr>
                  <a:t>thể</a:t>
                </a:r>
                <a:r>
                  <a:rPr lang="en-US" dirty="0">
                    <a:latin typeface="Dosis Medium" pitchFamily="2" charset="0"/>
                  </a:rPr>
                  <a:t> </a:t>
                </a:r>
                <a:r>
                  <a:rPr lang="en-US" dirty="0" err="1">
                    <a:latin typeface="Dosis Medium" pitchFamily="2" charset="0"/>
                  </a:rPr>
                  <a:t>quan</a:t>
                </a:r>
                <a:r>
                  <a:rPr lang="en-US" dirty="0">
                    <a:latin typeface="Dosis Medium" pitchFamily="2" charset="0"/>
                  </a:rPr>
                  <a:t> </a:t>
                </a:r>
                <a:r>
                  <a:rPr lang="en-US" dirty="0" err="1">
                    <a:latin typeface="Dosis Medium" pitchFamily="2" charset="0"/>
                  </a:rPr>
                  <a:t>sát</a:t>
                </a:r>
                <a:r>
                  <a:rPr lang="en-US" dirty="0">
                    <a:latin typeface="Dosis Medium" pitchFamily="2" charset="0"/>
                  </a:rPr>
                  <a:t> </a:t>
                </a:r>
                <a:r>
                  <a:rPr lang="en-US" dirty="0" err="1">
                    <a:latin typeface="Dosis Medium" pitchFamily="2" charset="0"/>
                  </a:rPr>
                  <a:t>được</a:t>
                </a:r>
                <a:r>
                  <a:rPr lang="en-US" dirty="0">
                    <a:latin typeface="Dosis Medium" pitchFamily="2" charset="0"/>
                  </a:rPr>
                  <a:t> </a:t>
                </a:r>
                <a:r>
                  <a:rPr lang="en-US" dirty="0" err="1">
                    <a:latin typeface="Dosis Medium" pitchFamily="2" charset="0"/>
                  </a:rPr>
                  <a:t>vấn</a:t>
                </a:r>
                <a:r>
                  <a:rPr lang="en-US" dirty="0">
                    <a:latin typeface="Dosis Medium" pitchFamily="2" charset="0"/>
                  </a:rPr>
                  <a:t> </a:t>
                </a:r>
                <a:r>
                  <a:rPr lang="en-US" dirty="0" err="1">
                    <a:latin typeface="Dosis Medium" pitchFamily="2" charset="0"/>
                  </a:rPr>
                  <a:t>đề</a:t>
                </a:r>
                <a:r>
                  <a:rPr lang="en-US" dirty="0">
                    <a:latin typeface="Dosis Medium" pitchFamily="2" charset="0"/>
                  </a:rPr>
                  <a:t> </a:t>
                </a:r>
                <a:r>
                  <a:rPr lang="en-US" dirty="0" err="1">
                    <a:latin typeface="Dosis Medium" pitchFamily="2" charset="0"/>
                  </a:rPr>
                  <a:t>nghiên</a:t>
                </a:r>
                <a:r>
                  <a:rPr lang="en-US" dirty="0">
                    <a:latin typeface="Dosis Medium" pitchFamily="2" charset="0"/>
                  </a:rPr>
                  <a:t> </a:t>
                </a:r>
                <a:r>
                  <a:rPr lang="en-US" dirty="0" err="1">
                    <a:latin typeface="Dosis Medium" pitchFamily="2" charset="0"/>
                  </a:rPr>
                  <a:t>cứu</a:t>
                </a:r>
                <a:r>
                  <a:rPr lang="en-US" dirty="0">
                    <a:latin typeface="Dosis Medium" pitchFamily="2" charset="0"/>
                  </a:rPr>
                  <a:t> </a:t>
                </a:r>
                <a:r>
                  <a:rPr lang="en-US" dirty="0" err="1">
                    <a:latin typeface="Dosis Medium" pitchFamily="2" charset="0"/>
                  </a:rPr>
                  <a:t>trong</a:t>
                </a:r>
                <a:r>
                  <a:rPr lang="en-US" dirty="0">
                    <a:latin typeface="Dosis Medium" pitchFamily="2" charset="0"/>
                  </a:rPr>
                  <a:t> </a:t>
                </a:r>
                <a:r>
                  <a:rPr lang="en-US" dirty="0" err="1">
                    <a:latin typeface="Dosis Medium" pitchFamily="2" charset="0"/>
                  </a:rPr>
                  <a:t>mẫu</a:t>
                </a:r>
                <a:r>
                  <a:rPr lang="en-US" dirty="0">
                    <a:latin typeface="Dosis Medium" pitchFamily="2" charset="0"/>
                  </a:rPr>
                  <a:t> </a:t>
                </a:r>
                <a:r>
                  <a:rPr lang="en-US" dirty="0" err="1">
                    <a:latin typeface="Dosis Medium" pitchFamily="2" charset="0"/>
                  </a:rPr>
                  <a:t>nghiên</a:t>
                </a:r>
                <a:r>
                  <a:rPr lang="en-US" dirty="0">
                    <a:latin typeface="Dosis Medium" pitchFamily="2" charset="0"/>
                  </a:rPr>
                  <a:t> </a:t>
                </a:r>
                <a:r>
                  <a:rPr lang="en-US" dirty="0" err="1">
                    <a:latin typeface="Dosis Medium" pitchFamily="2" charset="0"/>
                  </a:rPr>
                  <a:t>cứu</a:t>
                </a:r>
                <a:r>
                  <a:rPr lang="en-US" dirty="0">
                    <a:latin typeface="Dosis Medium" pitchFamily="2" charset="0"/>
                  </a:rPr>
                  <a:t> </a:t>
                </a:r>
                <a:r>
                  <a:rPr lang="en-US" dirty="0" err="1">
                    <a:latin typeface="Dosis Medium" pitchFamily="2" charset="0"/>
                  </a:rPr>
                  <a:t>khi</a:t>
                </a:r>
                <a:r>
                  <a:rPr lang="en-US" dirty="0">
                    <a:latin typeface="Dosis Medium" pitchFamily="2" charset="0"/>
                  </a:rPr>
                  <a:t> </a:t>
                </a:r>
                <a:r>
                  <a:rPr lang="en-US" dirty="0" err="1">
                    <a:latin typeface="Dosis Medium" pitchFamily="2" charset="0"/>
                  </a:rPr>
                  <a:t>giả</a:t>
                </a:r>
                <a:r>
                  <a:rPr lang="en-US" dirty="0">
                    <a:latin typeface="Dosis Medium" pitchFamily="2" charset="0"/>
                  </a:rPr>
                  <a:t> </a:t>
                </a:r>
                <a:r>
                  <a:rPr lang="en-US" dirty="0" err="1">
                    <a:latin typeface="Dosis Medium" pitchFamily="2" charset="0"/>
                  </a:rPr>
                  <a:t>thuyết</a:t>
                </a:r>
                <a:r>
                  <a:rPr lang="en-US" dirty="0">
                    <a:latin typeface="Dosis Medium" pitchFamily="2" charset="0"/>
                  </a:rPr>
                  <a:t> </a:t>
                </a:r>
                <a:r>
                  <a:rPr lang="en-US" dirty="0" err="1">
                    <a:latin typeface="Dosis Medium" pitchFamily="2" charset="0"/>
                  </a:rPr>
                  <a:t>vô</a:t>
                </a:r>
                <a:r>
                  <a:rPr lang="en-US" dirty="0">
                    <a:latin typeface="Dosis Medium" pitchFamily="2" charset="0"/>
                  </a:rPr>
                  <a:t> </a:t>
                </a:r>
                <a:r>
                  <a:rPr lang="en-US" dirty="0" err="1">
                    <a:latin typeface="Dosis Medium" pitchFamily="2" charset="0"/>
                  </a:rPr>
                  <a:t>hiệu</a:t>
                </a:r>
                <a:r>
                  <a:rPr lang="en-US" dirty="0">
                    <a:latin typeface="Dosis Medium" pitchFamily="2" charset="0"/>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latin typeface="Dosis Medium" pitchFamily="2" charset="0"/>
                  </a:rPr>
                  <a:t>) </a:t>
                </a:r>
                <a:r>
                  <a:rPr lang="en-US" dirty="0" err="1">
                    <a:latin typeface="Dosis Medium" pitchFamily="2" charset="0"/>
                  </a:rPr>
                  <a:t>là</a:t>
                </a:r>
                <a:r>
                  <a:rPr lang="en-US" dirty="0">
                    <a:latin typeface="Dosis Medium" pitchFamily="2" charset="0"/>
                  </a:rPr>
                  <a:t> </a:t>
                </a:r>
                <a:r>
                  <a:rPr lang="en-US" dirty="0" err="1">
                    <a:latin typeface="Dosis Medium" pitchFamily="2" charset="0"/>
                  </a:rPr>
                  <a:t>đúng</a:t>
                </a:r>
                <a:endParaRPr lang="en-US" dirty="0">
                  <a:latin typeface="Dosis Medium" pitchFamily="2" charset="0"/>
                </a:endParaRPr>
              </a:p>
              <a:p>
                <a:endParaRPr lang="en-US" dirty="0">
                  <a:latin typeface="Dosis Medium" pitchFamily="2" charset="0"/>
                </a:endParaRPr>
              </a:p>
              <a:p>
                <a:r>
                  <a:rPr lang="en-US" dirty="0">
                    <a:latin typeface="Dosis Medium" pitchFamily="2" charset="0"/>
                  </a:rPr>
                  <a:t>p-value = p(A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latin typeface="Dosis Medium" pitchFamily="2" charset="0"/>
                  </a:rPr>
                  <a:t>)</a:t>
                </a:r>
              </a:p>
              <a:p>
                <a:endParaRPr lang="en-US" dirty="0">
                  <a:latin typeface="Dosis Medium" pitchFamily="2" charset="0"/>
                </a:endParaRPr>
              </a:p>
              <a:p>
                <a:r>
                  <a:rPr lang="en-US" dirty="0" err="1">
                    <a:latin typeface="Dosis Medium" pitchFamily="2" charset="0"/>
                  </a:rPr>
                  <a:t>Trong</a:t>
                </a:r>
                <a:r>
                  <a:rPr lang="en-US" dirty="0">
                    <a:latin typeface="Dosis Medium" pitchFamily="2" charset="0"/>
                  </a:rPr>
                  <a:t> </a:t>
                </a:r>
                <a:r>
                  <a:rPr lang="en-US" dirty="0" err="1">
                    <a:latin typeface="Dosis Medium" pitchFamily="2" charset="0"/>
                  </a:rPr>
                  <a:t>đó</a:t>
                </a:r>
                <a:endParaRPr lang="en-US" dirty="0">
                  <a:latin typeface="Dosis Medium" pitchFamily="2" charset="0"/>
                </a:endParaRPr>
              </a:p>
              <a:p>
                <a:pPr marL="285750" indent="-285750">
                  <a:buFont typeface="Arial" panose="020B0604020202020204" pitchFamily="34" charset="0"/>
                  <a:buChar char="•"/>
                </a:pPr>
                <a:r>
                  <a:rPr lang="en-US" dirty="0">
                    <a:latin typeface="Dosis Medium" pitchFamily="2" charset="0"/>
                  </a:rPr>
                  <a:t>A </a:t>
                </a:r>
                <a:r>
                  <a:rPr lang="en-US" dirty="0" err="1">
                    <a:latin typeface="Dosis Medium" pitchFamily="2" charset="0"/>
                  </a:rPr>
                  <a:t>là</a:t>
                </a:r>
                <a:r>
                  <a:rPr lang="en-US" dirty="0">
                    <a:latin typeface="Dosis Medium" pitchFamily="2" charset="0"/>
                  </a:rPr>
                  <a:t> </a:t>
                </a:r>
                <a:r>
                  <a:rPr lang="en-US" dirty="0" err="1">
                    <a:latin typeface="Dosis Medium" pitchFamily="2" charset="0"/>
                  </a:rPr>
                  <a:t>vấn</a:t>
                </a:r>
                <a:r>
                  <a:rPr lang="en-US" dirty="0">
                    <a:latin typeface="Dosis Medium" pitchFamily="2" charset="0"/>
                  </a:rPr>
                  <a:t> </a:t>
                </a:r>
                <a:r>
                  <a:rPr lang="en-US" dirty="0" err="1">
                    <a:latin typeface="Dosis Medium" pitchFamily="2" charset="0"/>
                  </a:rPr>
                  <a:t>đề</a:t>
                </a:r>
                <a:r>
                  <a:rPr lang="en-US" dirty="0">
                    <a:latin typeface="Dosis Medium" pitchFamily="2" charset="0"/>
                  </a:rPr>
                  <a:t> </a:t>
                </a:r>
                <a:r>
                  <a:rPr lang="en-US" dirty="0" err="1">
                    <a:latin typeface="Dosis Medium" pitchFamily="2" charset="0"/>
                  </a:rPr>
                  <a:t>muốn</a:t>
                </a:r>
                <a:r>
                  <a:rPr lang="en-US" dirty="0">
                    <a:latin typeface="Dosis Medium" pitchFamily="2" charset="0"/>
                  </a:rPr>
                  <a:t> </a:t>
                </a:r>
                <a:r>
                  <a:rPr lang="en-US" dirty="0" err="1">
                    <a:latin typeface="Dosis Medium" pitchFamily="2" charset="0"/>
                  </a:rPr>
                  <a:t>nghiên</a:t>
                </a:r>
                <a:r>
                  <a:rPr lang="en-US" dirty="0">
                    <a:latin typeface="Dosis Medium" pitchFamily="2" charset="0"/>
                  </a:rPr>
                  <a:t> </a:t>
                </a:r>
                <a:r>
                  <a:rPr lang="en-US" dirty="0" err="1">
                    <a:latin typeface="Dosis Medium" pitchFamily="2" charset="0"/>
                  </a:rPr>
                  <a:t>cứu</a:t>
                </a:r>
                <a:endParaRPr lang="en-US" dirty="0">
                  <a:latin typeface="Dosis Medium" pitchFamily="2"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latin typeface="Dosis Medium" pitchFamily="2" charset="0"/>
                  </a:rPr>
                  <a:t> </a:t>
                </a:r>
                <a:r>
                  <a:rPr lang="en-US" dirty="0" err="1">
                    <a:latin typeface="Dosis Medium" pitchFamily="2" charset="0"/>
                  </a:rPr>
                  <a:t>là</a:t>
                </a:r>
                <a:r>
                  <a:rPr lang="en-US" dirty="0">
                    <a:latin typeface="Dosis Medium" pitchFamily="2" charset="0"/>
                  </a:rPr>
                  <a:t> </a:t>
                </a:r>
                <a:r>
                  <a:rPr lang="en-US" dirty="0" err="1">
                    <a:latin typeface="Dosis Medium" pitchFamily="2" charset="0"/>
                  </a:rPr>
                  <a:t>giả</a:t>
                </a:r>
                <a:r>
                  <a:rPr lang="en-US" dirty="0">
                    <a:latin typeface="Dosis Medium" pitchFamily="2" charset="0"/>
                  </a:rPr>
                  <a:t> </a:t>
                </a:r>
                <a:r>
                  <a:rPr lang="en-US" dirty="0" err="1">
                    <a:latin typeface="Dosis Medium" pitchFamily="2" charset="0"/>
                  </a:rPr>
                  <a:t>thuyết</a:t>
                </a:r>
                <a:r>
                  <a:rPr lang="en-US" dirty="0">
                    <a:latin typeface="Dosis Medium" pitchFamily="2" charset="0"/>
                  </a:rPr>
                  <a:t> </a:t>
                </a:r>
                <a:r>
                  <a:rPr lang="en-US" dirty="0" err="1">
                    <a:latin typeface="Dosis Medium" pitchFamily="2" charset="0"/>
                  </a:rPr>
                  <a:t>vô</a:t>
                </a:r>
                <a:r>
                  <a:rPr lang="en-US" dirty="0">
                    <a:latin typeface="Dosis Medium" pitchFamily="2" charset="0"/>
                  </a:rPr>
                  <a:t> </a:t>
                </a:r>
                <a:r>
                  <a:rPr lang="en-US" dirty="0" err="1">
                    <a:latin typeface="Dosis Medium" pitchFamily="2" charset="0"/>
                  </a:rPr>
                  <a:t>hiệu</a:t>
                </a:r>
                <a:endParaRPr lang="en-US" dirty="0">
                  <a:latin typeface="Dosis Medium" pitchFamily="2"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21297" y="2135925"/>
                <a:ext cx="7306400" cy="2308324"/>
              </a:xfrm>
              <a:prstGeom prst="rect">
                <a:avLst/>
              </a:prstGeom>
              <a:blipFill rotWithShape="0">
                <a:blip r:embed="rId3"/>
                <a:stretch>
                  <a:fillRect l="-751" t="-1055" r="-500" b="-3430"/>
                </a:stretch>
              </a:blipFill>
            </p:spPr>
            <p:txBody>
              <a:bodyPr/>
              <a:lstStyle/>
              <a:p>
                <a:r>
                  <a:rPr lang="en-US">
                    <a:noFill/>
                  </a:rPr>
                  <a:t> </a:t>
                </a:r>
              </a:p>
            </p:txBody>
          </p:sp>
        </mc:Fallback>
      </mc:AlternateContent>
    </p:spTree>
    <p:extLst>
      <p:ext uri="{BB962C8B-B14F-4D97-AF65-F5344CB8AC3E}">
        <p14:creationId xmlns:p14="http://schemas.microsoft.com/office/powerpoint/2010/main" val="23525780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Box 10"/>
              <p:cNvSpPr txBox="1"/>
              <p:nvPr/>
            </p:nvSpPr>
            <p:spPr>
              <a:xfrm>
                <a:off x="807462" y="3085061"/>
                <a:ext cx="8866422" cy="509755"/>
              </a:xfrm>
              <a:prstGeom prst="rect">
                <a:avLst/>
              </a:prstGeom>
              <a:noFill/>
            </p:spPr>
            <p:txBody>
              <a:bodyPr wrap="square" rtlCol="0">
                <a:spAutoFit/>
              </a:bodyPr>
              <a:lstStyle/>
              <a:p>
                <a:pPr algn="ctr">
                  <a:lnSpc>
                    <a:spcPts val="3500"/>
                  </a:lnSpc>
                </a:pPr>
                <a:r>
                  <a:rPr lang="en-US" sz="2800" dirty="0" err="1">
                    <a:latin typeface="Dosis Medium" pitchFamily="2" charset="0"/>
                    <a:ea typeface="Lato Light" panose="020F0502020204030203" pitchFamily="34" charset="0"/>
                    <a:cs typeface="Calibri" panose="020F0502020204030204" pitchFamily="34" charset="0"/>
                  </a:rPr>
                  <a:t>Xác</a:t>
                </a:r>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suất</a:t>
                </a:r>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mắc</a:t>
                </a:r>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sai</a:t>
                </a:r>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lầm</a:t>
                </a:r>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loại</a:t>
                </a:r>
                <a:r>
                  <a:rPr lang="en-US" sz="2800" dirty="0">
                    <a:latin typeface="Dosis Medium" pitchFamily="2" charset="0"/>
                    <a:ea typeface="Lato Light" panose="020F0502020204030203" pitchFamily="34" charset="0"/>
                    <a:cs typeface="Calibri" panose="020F0502020204030204" pitchFamily="34" charset="0"/>
                  </a:rPr>
                  <a:t> I (</a:t>
                </a:r>
                <a:r>
                  <a:rPr lang="en-US" sz="2800" dirty="0" err="1">
                    <a:latin typeface="Dosis Medium" pitchFamily="2" charset="0"/>
                    <a:ea typeface="Lato Light" panose="020F0502020204030203" pitchFamily="34" charset="0"/>
                    <a:cs typeface="Calibri" panose="020F0502020204030204" pitchFamily="34" charset="0"/>
                  </a:rPr>
                  <a:t>bác</a:t>
                </a:r>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bỏ</a:t>
                </a:r>
                <a:r>
                  <a:rPr lang="en-US" sz="2800" dirty="0">
                    <a:latin typeface="Dosis Medium" pitchFamily="2" charset="0"/>
                    <a:ea typeface="Lato Light" panose="020F0502020204030203" pitchFamily="34" charset="0"/>
                    <a:cs typeface="Calibri" panose="020F0502020204030204" pitchFamily="34" charset="0"/>
                  </a:rPr>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0</m:t>
                        </m:r>
                      </m:sub>
                    </m:sSub>
                  </m:oMath>
                </a14:m>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khi</a:t>
                </a:r>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thực</a:t>
                </a:r>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tế</a:t>
                </a:r>
                <a:r>
                  <a:rPr lang="en-US" sz="2800" dirty="0">
                    <a:latin typeface="Dosis Medium" pitchFamily="2" charset="0"/>
                    <a:ea typeface="Lato Light" panose="020F0502020204030203" pitchFamily="34" charset="0"/>
                    <a:cs typeface="Calibri" panose="020F0502020204030204" pitchFamily="34" charset="0"/>
                  </a:rPr>
                  <a: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0</m:t>
                        </m:r>
                      </m:sub>
                    </m:sSub>
                  </m:oMath>
                </a14:m>
                <a:r>
                  <a:rPr lang="en-US" sz="2800" dirty="0">
                    <a:latin typeface="Dosis Medium" pitchFamily="2" charset="0"/>
                    <a:ea typeface="Lato Light" panose="020F0502020204030203" pitchFamily="34" charset="0"/>
                    <a:cs typeface="Calibri" panose="020F0502020204030204" pitchFamily="34" charset="0"/>
                  </a:rPr>
                  <a:t> </a:t>
                </a:r>
                <a:r>
                  <a:rPr lang="en-US" sz="2800" dirty="0" err="1">
                    <a:latin typeface="Dosis Medium" pitchFamily="2" charset="0"/>
                    <a:ea typeface="Lato Light" panose="020F0502020204030203" pitchFamily="34" charset="0"/>
                    <a:cs typeface="Calibri" panose="020F0502020204030204" pitchFamily="34" charset="0"/>
                  </a:rPr>
                  <a:t>đúng</a:t>
                </a:r>
                <a:r>
                  <a:rPr lang="en-US" sz="2800" dirty="0">
                    <a:latin typeface="Dosis Medium" pitchFamily="2" charset="0"/>
                    <a:ea typeface="Lato Light" panose="020F0502020204030203" pitchFamily="34" charset="0"/>
                    <a:cs typeface="Calibri" panose="020F0502020204030204" pitchFamily="34" charset="0"/>
                  </a:rPr>
                  <a:t>)</a:t>
                </a:r>
                <a:r>
                  <a:rPr lang="en-US" sz="2800" dirty="0">
                    <a:latin typeface="Dosis Medium" pitchFamily="2" charset="0"/>
                    <a:ea typeface="Lato Light" panose="020F0502020204030203" pitchFamily="34" charset="0"/>
                    <a:cs typeface="Lato Light" panose="020F0502020204030203" pitchFamily="34"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807462" y="3085061"/>
                <a:ext cx="8866422" cy="509755"/>
              </a:xfrm>
              <a:prstGeom prst="rect">
                <a:avLst/>
              </a:prstGeom>
              <a:blipFill rotWithShape="0">
                <a:blip r:embed="rId3"/>
                <a:stretch>
                  <a:fillRect t="-14286" b="-32143"/>
                </a:stretch>
              </a:blipFill>
            </p:spPr>
            <p:txBody>
              <a:bodyPr/>
              <a:lstStyle/>
              <a:p>
                <a:r>
                  <a:rPr lang="en-US">
                    <a:noFill/>
                  </a:rPr>
                  <a:t> </a:t>
                </a:r>
              </a:p>
            </p:txBody>
          </p:sp>
        </mc:Fallback>
      </mc:AlternateContent>
      <p:sp>
        <p:nvSpPr>
          <p:cNvPr id="12" name="TextBox 11"/>
          <p:cNvSpPr txBox="1"/>
          <p:nvPr/>
        </p:nvSpPr>
        <p:spPr>
          <a:xfrm>
            <a:off x="982789" y="1633477"/>
            <a:ext cx="928460" cy="1569660"/>
          </a:xfrm>
          <a:prstGeom prst="rect">
            <a:avLst/>
          </a:prstGeom>
          <a:noFill/>
        </p:spPr>
        <p:txBody>
          <a:bodyPr wrap="none" rtlCol="0">
            <a:spAutoFit/>
          </a:bodyPr>
          <a:lstStyle/>
          <a:p>
            <a:pPr algn="ctr"/>
            <a:r>
              <a:rPr lang="el-GR" sz="9600" b="1" spc="-150" dirty="0">
                <a:solidFill>
                  <a:schemeClr val="tx2"/>
                </a:solidFill>
                <a:latin typeface="Calibri" panose="020F0502020204030204" pitchFamily="34" charset="0"/>
                <a:ea typeface="Nunito Bold" charset="0"/>
                <a:cs typeface="Calibri" panose="020F0502020204030204" pitchFamily="34" charset="0"/>
              </a:rPr>
              <a:t>α</a:t>
            </a:r>
            <a:endParaRPr lang="en-US" sz="9600" b="1" spc="-150" dirty="0">
              <a:solidFill>
                <a:schemeClr val="tx2"/>
              </a:solidFill>
              <a:latin typeface="Dosis Medium" pitchFamily="2" charset="0"/>
              <a:ea typeface="Nunito Bold" charset="0"/>
              <a:cs typeface="Nunito Bold" charset="0"/>
            </a:endParaRPr>
          </a:p>
        </p:txBody>
      </p:sp>
      <p:grpSp>
        <p:nvGrpSpPr>
          <p:cNvPr id="132" name="Group 131">
            <a:extLst>
              <a:ext uri="{FF2B5EF4-FFF2-40B4-BE49-F238E27FC236}">
                <a16:creationId xmlns:a16="http://schemas.microsoft.com/office/drawing/2014/main" id="{4D3AE9B2-D269-1740-836C-DFA4C38374C7}"/>
              </a:ext>
            </a:extLst>
          </p:cNvPr>
          <p:cNvGrpSpPr/>
          <p:nvPr/>
        </p:nvGrpSpPr>
        <p:grpSpPr>
          <a:xfrm>
            <a:off x="8881182" y="171274"/>
            <a:ext cx="3121645" cy="2968856"/>
            <a:chOff x="-1371198" y="-51988"/>
            <a:chExt cx="5363952" cy="6909988"/>
          </a:xfrm>
        </p:grpSpPr>
        <p:grpSp>
          <p:nvGrpSpPr>
            <p:cNvPr id="133" name="Group 7">
              <a:extLst>
                <a:ext uri="{FF2B5EF4-FFF2-40B4-BE49-F238E27FC236}">
                  <a16:creationId xmlns:a16="http://schemas.microsoft.com/office/drawing/2014/main" id="{1D90745B-15EE-DC4C-940E-13ED46EDF847}"/>
                </a:ext>
              </a:extLst>
            </p:cNvPr>
            <p:cNvGrpSpPr>
              <a:grpSpLocks/>
            </p:cNvGrpSpPr>
            <p:nvPr/>
          </p:nvGrpSpPr>
          <p:grpSpPr bwMode="auto">
            <a:xfrm>
              <a:off x="589944" y="4214227"/>
              <a:ext cx="1483356" cy="1350862"/>
              <a:chOff x="2135188" y="3590925"/>
              <a:chExt cx="1635125" cy="1489075"/>
            </a:xfrm>
            <a:solidFill>
              <a:schemeClr val="accent5">
                <a:lumMod val="75000"/>
              </a:schemeClr>
            </a:solidFill>
          </p:grpSpPr>
          <p:sp>
            <p:nvSpPr>
              <p:cNvPr id="187" name="Freeform 4">
                <a:extLst>
                  <a:ext uri="{FF2B5EF4-FFF2-40B4-BE49-F238E27FC236}">
                    <a16:creationId xmlns:a16="http://schemas.microsoft.com/office/drawing/2014/main" id="{0D9F7E6B-A955-3A43-AB83-8D70ED6B4D6C}"/>
                  </a:ext>
                </a:extLst>
              </p:cNvPr>
              <p:cNvSpPr>
                <a:spLocks noChangeArrowheads="1"/>
              </p:cNvSpPr>
              <p:nvPr/>
            </p:nvSpPr>
            <p:spPr bwMode="auto">
              <a:xfrm>
                <a:off x="2135188" y="3590925"/>
                <a:ext cx="1635125" cy="1489075"/>
              </a:xfrm>
              <a:custGeom>
                <a:avLst/>
                <a:gdLst>
                  <a:gd name="T0" fmla="*/ 817383 w 4543"/>
                  <a:gd name="T1" fmla="*/ 172010 h 4138"/>
                  <a:gd name="T2" fmla="*/ 817383 w 4543"/>
                  <a:gd name="T3" fmla="*/ 172010 h 4138"/>
                  <a:gd name="T4" fmla="*/ 412470 w 4543"/>
                  <a:gd name="T5" fmla="*/ 338982 h 4138"/>
                  <a:gd name="T6" fmla="*/ 412470 w 4543"/>
                  <a:gd name="T7" fmla="*/ 338982 h 4138"/>
                  <a:gd name="T8" fmla="*/ 412470 w 4543"/>
                  <a:gd name="T9" fmla="*/ 1149013 h 4138"/>
                  <a:gd name="T10" fmla="*/ 412470 w 4543"/>
                  <a:gd name="T11" fmla="*/ 1149013 h 4138"/>
                  <a:gd name="T12" fmla="*/ 817383 w 4543"/>
                  <a:gd name="T13" fmla="*/ 1316345 h 4138"/>
                  <a:gd name="T14" fmla="*/ 817383 w 4543"/>
                  <a:gd name="T15" fmla="*/ 1316345 h 4138"/>
                  <a:gd name="T16" fmla="*/ 817383 w 4543"/>
                  <a:gd name="T17" fmla="*/ 1316345 h 4138"/>
                  <a:gd name="T18" fmla="*/ 1222295 w 4543"/>
                  <a:gd name="T19" fmla="*/ 1149013 h 4138"/>
                  <a:gd name="T20" fmla="*/ 1222295 w 4543"/>
                  <a:gd name="T21" fmla="*/ 1149013 h 4138"/>
                  <a:gd name="T22" fmla="*/ 1222655 w 4543"/>
                  <a:gd name="T23" fmla="*/ 338982 h 4138"/>
                  <a:gd name="T24" fmla="*/ 1222655 w 4543"/>
                  <a:gd name="T25" fmla="*/ 338982 h 4138"/>
                  <a:gd name="T26" fmla="*/ 817383 w 4543"/>
                  <a:gd name="T27" fmla="*/ 172010 h 4138"/>
                  <a:gd name="T28" fmla="*/ 817383 w 4543"/>
                  <a:gd name="T29" fmla="*/ 1381479 h 4138"/>
                  <a:gd name="T30" fmla="*/ 817383 w 4543"/>
                  <a:gd name="T31" fmla="*/ 1381479 h 4138"/>
                  <a:gd name="T32" fmla="*/ 817383 w 4543"/>
                  <a:gd name="T33" fmla="*/ 1381479 h 4138"/>
                  <a:gd name="T34" fmla="*/ 366400 w 4543"/>
                  <a:gd name="T35" fmla="*/ 1195074 h 4138"/>
                  <a:gd name="T36" fmla="*/ 366400 w 4543"/>
                  <a:gd name="T37" fmla="*/ 1195074 h 4138"/>
                  <a:gd name="T38" fmla="*/ 366400 w 4543"/>
                  <a:gd name="T39" fmla="*/ 293281 h 4138"/>
                  <a:gd name="T40" fmla="*/ 366400 w 4543"/>
                  <a:gd name="T41" fmla="*/ 293281 h 4138"/>
                  <a:gd name="T42" fmla="*/ 817383 w 4543"/>
                  <a:gd name="T43" fmla="*/ 106877 h 4138"/>
                  <a:gd name="T44" fmla="*/ 817383 w 4543"/>
                  <a:gd name="T45" fmla="*/ 106877 h 4138"/>
                  <a:gd name="T46" fmla="*/ 1268365 w 4543"/>
                  <a:gd name="T47" fmla="*/ 293281 h 4138"/>
                  <a:gd name="T48" fmla="*/ 1268365 w 4543"/>
                  <a:gd name="T49" fmla="*/ 293281 h 4138"/>
                  <a:gd name="T50" fmla="*/ 1268365 w 4543"/>
                  <a:gd name="T51" fmla="*/ 1195074 h 4138"/>
                  <a:gd name="T52" fmla="*/ 1268365 w 4543"/>
                  <a:gd name="T53" fmla="*/ 1195074 h 4138"/>
                  <a:gd name="T54" fmla="*/ 817383 w 4543"/>
                  <a:gd name="T55" fmla="*/ 1381479 h 4138"/>
                  <a:gd name="T56" fmla="*/ 817383 w 4543"/>
                  <a:gd name="T57" fmla="*/ 65134 h 4138"/>
                  <a:gd name="T58" fmla="*/ 817383 w 4543"/>
                  <a:gd name="T59" fmla="*/ 65134 h 4138"/>
                  <a:gd name="T60" fmla="*/ 336527 w 4543"/>
                  <a:gd name="T61" fmla="*/ 263413 h 4138"/>
                  <a:gd name="T62" fmla="*/ 336527 w 4543"/>
                  <a:gd name="T63" fmla="*/ 263413 h 4138"/>
                  <a:gd name="T64" fmla="*/ 336527 w 4543"/>
                  <a:gd name="T65" fmla="*/ 1224942 h 4138"/>
                  <a:gd name="T66" fmla="*/ 336527 w 4543"/>
                  <a:gd name="T67" fmla="*/ 1224942 h 4138"/>
                  <a:gd name="T68" fmla="*/ 817383 w 4543"/>
                  <a:gd name="T69" fmla="*/ 1423582 h 4138"/>
                  <a:gd name="T70" fmla="*/ 817383 w 4543"/>
                  <a:gd name="T71" fmla="*/ 1423582 h 4138"/>
                  <a:gd name="T72" fmla="*/ 1298238 w 4543"/>
                  <a:gd name="T73" fmla="*/ 1224942 h 4138"/>
                  <a:gd name="T74" fmla="*/ 1298238 w 4543"/>
                  <a:gd name="T75" fmla="*/ 1224942 h 4138"/>
                  <a:gd name="T76" fmla="*/ 1298238 w 4543"/>
                  <a:gd name="T77" fmla="*/ 263413 h 4138"/>
                  <a:gd name="T78" fmla="*/ 1298238 w 4543"/>
                  <a:gd name="T79" fmla="*/ 263413 h 4138"/>
                  <a:gd name="T80" fmla="*/ 817383 w 4543"/>
                  <a:gd name="T81" fmla="*/ 65134 h 4138"/>
                  <a:gd name="T82" fmla="*/ 817383 w 4543"/>
                  <a:gd name="T83" fmla="*/ 1488715 h 4138"/>
                  <a:gd name="T84" fmla="*/ 817383 w 4543"/>
                  <a:gd name="T85" fmla="*/ 1488715 h 4138"/>
                  <a:gd name="T86" fmla="*/ 290457 w 4543"/>
                  <a:gd name="T87" fmla="*/ 1270644 h 4138"/>
                  <a:gd name="T88" fmla="*/ 290457 w 4543"/>
                  <a:gd name="T89" fmla="*/ 1270644 h 4138"/>
                  <a:gd name="T90" fmla="*/ 290457 w 4543"/>
                  <a:gd name="T91" fmla="*/ 217352 h 4138"/>
                  <a:gd name="T92" fmla="*/ 290457 w 4543"/>
                  <a:gd name="T93" fmla="*/ 217352 h 4138"/>
                  <a:gd name="T94" fmla="*/ 817383 w 4543"/>
                  <a:gd name="T95" fmla="*/ 0 h 4138"/>
                  <a:gd name="T96" fmla="*/ 817383 w 4543"/>
                  <a:gd name="T97" fmla="*/ 0 h 4138"/>
                  <a:gd name="T98" fmla="*/ 1344308 w 4543"/>
                  <a:gd name="T99" fmla="*/ 217352 h 4138"/>
                  <a:gd name="T100" fmla="*/ 1344308 w 4543"/>
                  <a:gd name="T101" fmla="*/ 217352 h 4138"/>
                  <a:gd name="T102" fmla="*/ 1344308 w 4543"/>
                  <a:gd name="T103" fmla="*/ 1270644 h 4138"/>
                  <a:gd name="T104" fmla="*/ 1344308 w 4543"/>
                  <a:gd name="T105" fmla="*/ 1270644 h 4138"/>
                  <a:gd name="T106" fmla="*/ 817383 w 4543"/>
                  <a:gd name="T107" fmla="*/ 1488715 h 41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543" h="4138">
                    <a:moveTo>
                      <a:pt x="2271" y="478"/>
                    </a:moveTo>
                    <a:lnTo>
                      <a:pt x="2271" y="478"/>
                    </a:lnTo>
                    <a:cubicBezTo>
                      <a:pt x="1845" y="478"/>
                      <a:pt x="1446" y="642"/>
                      <a:pt x="1146" y="942"/>
                    </a:cubicBezTo>
                    <a:cubicBezTo>
                      <a:pt x="525" y="1563"/>
                      <a:pt x="525" y="2573"/>
                      <a:pt x="1146" y="3193"/>
                    </a:cubicBezTo>
                    <a:cubicBezTo>
                      <a:pt x="1445" y="3493"/>
                      <a:pt x="1845" y="3658"/>
                      <a:pt x="2271" y="3658"/>
                    </a:cubicBezTo>
                    <a:cubicBezTo>
                      <a:pt x="2696" y="3658"/>
                      <a:pt x="3096" y="3493"/>
                      <a:pt x="3396" y="3193"/>
                    </a:cubicBezTo>
                    <a:cubicBezTo>
                      <a:pt x="4017" y="2573"/>
                      <a:pt x="4017" y="1563"/>
                      <a:pt x="3397" y="942"/>
                    </a:cubicBezTo>
                    <a:cubicBezTo>
                      <a:pt x="3096" y="642"/>
                      <a:pt x="2696" y="478"/>
                      <a:pt x="2271" y="478"/>
                    </a:cubicBezTo>
                    <a:close/>
                    <a:moveTo>
                      <a:pt x="2271" y="3839"/>
                    </a:moveTo>
                    <a:lnTo>
                      <a:pt x="2271" y="3839"/>
                    </a:lnTo>
                    <a:cubicBezTo>
                      <a:pt x="1797" y="3839"/>
                      <a:pt x="1352" y="3655"/>
                      <a:pt x="1018" y="3321"/>
                    </a:cubicBezTo>
                    <a:cubicBezTo>
                      <a:pt x="327" y="2630"/>
                      <a:pt x="327" y="1506"/>
                      <a:pt x="1018" y="815"/>
                    </a:cubicBezTo>
                    <a:cubicBezTo>
                      <a:pt x="1352" y="481"/>
                      <a:pt x="1797" y="297"/>
                      <a:pt x="2271" y="297"/>
                    </a:cubicBezTo>
                    <a:cubicBezTo>
                      <a:pt x="2744" y="297"/>
                      <a:pt x="3190" y="481"/>
                      <a:pt x="3524" y="815"/>
                    </a:cubicBezTo>
                    <a:cubicBezTo>
                      <a:pt x="4215" y="1506"/>
                      <a:pt x="4215" y="2630"/>
                      <a:pt x="3524" y="3321"/>
                    </a:cubicBezTo>
                    <a:cubicBezTo>
                      <a:pt x="3190" y="3655"/>
                      <a:pt x="2744" y="3839"/>
                      <a:pt x="2271" y="3839"/>
                    </a:cubicBezTo>
                    <a:close/>
                    <a:moveTo>
                      <a:pt x="2271" y="181"/>
                    </a:moveTo>
                    <a:lnTo>
                      <a:pt x="2271" y="181"/>
                    </a:lnTo>
                    <a:cubicBezTo>
                      <a:pt x="1766" y="181"/>
                      <a:pt x="1292" y="377"/>
                      <a:pt x="935" y="732"/>
                    </a:cubicBezTo>
                    <a:cubicBezTo>
                      <a:pt x="199" y="1469"/>
                      <a:pt x="199" y="2667"/>
                      <a:pt x="935" y="3404"/>
                    </a:cubicBezTo>
                    <a:cubicBezTo>
                      <a:pt x="1292" y="3760"/>
                      <a:pt x="1766" y="3956"/>
                      <a:pt x="2271" y="3956"/>
                    </a:cubicBezTo>
                    <a:cubicBezTo>
                      <a:pt x="2776" y="3956"/>
                      <a:pt x="3251" y="3760"/>
                      <a:pt x="3607" y="3404"/>
                    </a:cubicBezTo>
                    <a:cubicBezTo>
                      <a:pt x="4343" y="2667"/>
                      <a:pt x="4343" y="1469"/>
                      <a:pt x="3607" y="732"/>
                    </a:cubicBezTo>
                    <a:cubicBezTo>
                      <a:pt x="3251" y="377"/>
                      <a:pt x="2776" y="181"/>
                      <a:pt x="2271" y="181"/>
                    </a:cubicBezTo>
                    <a:close/>
                    <a:moveTo>
                      <a:pt x="2271" y="4137"/>
                    </a:moveTo>
                    <a:lnTo>
                      <a:pt x="2271" y="4137"/>
                    </a:lnTo>
                    <a:cubicBezTo>
                      <a:pt x="1717" y="4137"/>
                      <a:pt x="1198" y="3922"/>
                      <a:pt x="807" y="3531"/>
                    </a:cubicBezTo>
                    <a:cubicBezTo>
                      <a:pt x="0" y="2724"/>
                      <a:pt x="0" y="1411"/>
                      <a:pt x="807" y="604"/>
                    </a:cubicBezTo>
                    <a:cubicBezTo>
                      <a:pt x="1198" y="214"/>
                      <a:pt x="1717" y="0"/>
                      <a:pt x="2271" y="0"/>
                    </a:cubicBezTo>
                    <a:cubicBezTo>
                      <a:pt x="2824" y="0"/>
                      <a:pt x="3344" y="214"/>
                      <a:pt x="3735" y="604"/>
                    </a:cubicBezTo>
                    <a:cubicBezTo>
                      <a:pt x="4542" y="1411"/>
                      <a:pt x="4542" y="2724"/>
                      <a:pt x="3735" y="3531"/>
                    </a:cubicBezTo>
                    <a:cubicBezTo>
                      <a:pt x="3344" y="3922"/>
                      <a:pt x="2824" y="4137"/>
                      <a:pt x="2271" y="41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8" name="Freeform 5">
                <a:extLst>
                  <a:ext uri="{FF2B5EF4-FFF2-40B4-BE49-F238E27FC236}">
                    <a16:creationId xmlns:a16="http://schemas.microsoft.com/office/drawing/2014/main" id="{705EC6E0-7EEF-2543-A24A-65B5A9D85CBF}"/>
                  </a:ext>
                </a:extLst>
              </p:cNvPr>
              <p:cNvSpPr>
                <a:spLocks noChangeArrowheads="1"/>
              </p:cNvSpPr>
              <p:nvPr/>
            </p:nvSpPr>
            <p:spPr bwMode="auto">
              <a:xfrm>
                <a:off x="2514600" y="3898900"/>
                <a:ext cx="92075" cy="92075"/>
              </a:xfrm>
              <a:custGeom>
                <a:avLst/>
                <a:gdLst>
                  <a:gd name="T0" fmla="*/ 85241 w 256"/>
                  <a:gd name="T1" fmla="*/ 82004 h 256"/>
                  <a:gd name="T2" fmla="*/ 85241 w 256"/>
                  <a:gd name="T3" fmla="*/ 82004 h 256"/>
                  <a:gd name="T4" fmla="*/ 85241 w 256"/>
                  <a:gd name="T5" fmla="*/ 58986 h 256"/>
                  <a:gd name="T6" fmla="*/ 33809 w 256"/>
                  <a:gd name="T7" fmla="*/ 7553 h 256"/>
                  <a:gd name="T8" fmla="*/ 33809 w 256"/>
                  <a:gd name="T9" fmla="*/ 7553 h 256"/>
                  <a:gd name="T10" fmla="*/ 13308 w 256"/>
                  <a:gd name="T11" fmla="*/ 4676 h 256"/>
                  <a:gd name="T12" fmla="*/ 8992 w 256"/>
                  <a:gd name="T13" fmla="*/ 8632 h 256"/>
                  <a:gd name="T14" fmla="*/ 4676 w 256"/>
                  <a:gd name="T15" fmla="*/ 13308 h 256"/>
                  <a:gd name="T16" fmla="*/ 4676 w 256"/>
                  <a:gd name="T17" fmla="*/ 13308 h 256"/>
                  <a:gd name="T18" fmla="*/ 7553 w 256"/>
                  <a:gd name="T19" fmla="*/ 33809 h 256"/>
                  <a:gd name="T20" fmla="*/ 58986 w 256"/>
                  <a:gd name="T21" fmla="*/ 85241 h 256"/>
                  <a:gd name="T22" fmla="*/ 58986 w 256"/>
                  <a:gd name="T23" fmla="*/ 85241 h 256"/>
                  <a:gd name="T24" fmla="*/ 82004 w 256"/>
                  <a:gd name="T25" fmla="*/ 85241 h 256"/>
                  <a:gd name="T26" fmla="*/ 85241 w 256"/>
                  <a:gd name="T27" fmla="*/ 8200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37" y="228"/>
                    </a:moveTo>
                    <a:lnTo>
                      <a:pt x="237" y="228"/>
                    </a:lnTo>
                    <a:cubicBezTo>
                      <a:pt x="255" y="211"/>
                      <a:pt x="255" y="182"/>
                      <a:pt x="237" y="164"/>
                    </a:cubicBezTo>
                    <a:lnTo>
                      <a:pt x="94" y="21"/>
                    </a:lnTo>
                    <a:cubicBezTo>
                      <a:pt x="76" y="3"/>
                      <a:pt x="51" y="0"/>
                      <a:pt x="37" y="13"/>
                    </a:cubicBezTo>
                    <a:lnTo>
                      <a:pt x="25" y="24"/>
                    </a:lnTo>
                    <a:lnTo>
                      <a:pt x="13" y="37"/>
                    </a:lnTo>
                    <a:cubicBezTo>
                      <a:pt x="0" y="51"/>
                      <a:pt x="4" y="77"/>
                      <a:pt x="21" y="94"/>
                    </a:cubicBezTo>
                    <a:lnTo>
                      <a:pt x="164" y="237"/>
                    </a:lnTo>
                    <a:cubicBezTo>
                      <a:pt x="182" y="255"/>
                      <a:pt x="210" y="255"/>
                      <a:pt x="228" y="237"/>
                    </a:cubicBezTo>
                    <a:lnTo>
                      <a:pt x="237" y="2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9" name="Freeform 6">
                <a:extLst>
                  <a:ext uri="{FF2B5EF4-FFF2-40B4-BE49-F238E27FC236}">
                    <a16:creationId xmlns:a16="http://schemas.microsoft.com/office/drawing/2014/main" id="{DFF5DB40-9FCD-4647-9A8A-A877713FC4D3}"/>
                  </a:ext>
                </a:extLst>
              </p:cNvPr>
              <p:cNvSpPr>
                <a:spLocks noChangeArrowheads="1"/>
              </p:cNvSpPr>
              <p:nvPr/>
            </p:nvSpPr>
            <p:spPr bwMode="auto">
              <a:xfrm>
                <a:off x="2346325" y="4316413"/>
                <a:ext cx="106363" cy="38100"/>
              </a:xfrm>
              <a:custGeom>
                <a:avLst/>
                <a:gdLst>
                  <a:gd name="T0" fmla="*/ 106001 w 294"/>
                  <a:gd name="T1" fmla="*/ 16486 h 104"/>
                  <a:gd name="T2" fmla="*/ 106001 w 294"/>
                  <a:gd name="T3" fmla="*/ 16486 h 104"/>
                  <a:gd name="T4" fmla="*/ 89721 w 294"/>
                  <a:gd name="T5" fmla="*/ 0 h 104"/>
                  <a:gd name="T6" fmla="*/ 17004 w 294"/>
                  <a:gd name="T7" fmla="*/ 0 h 104"/>
                  <a:gd name="T8" fmla="*/ 17004 w 294"/>
                  <a:gd name="T9" fmla="*/ 0 h 104"/>
                  <a:gd name="T10" fmla="*/ 362 w 294"/>
                  <a:gd name="T11" fmla="*/ 12822 h 104"/>
                  <a:gd name="T12" fmla="*/ 362 w 294"/>
                  <a:gd name="T13" fmla="*/ 12822 h 104"/>
                  <a:gd name="T14" fmla="*/ 17004 w 294"/>
                  <a:gd name="T15" fmla="*/ 37734 h 104"/>
                  <a:gd name="T16" fmla="*/ 89721 w 294"/>
                  <a:gd name="T17" fmla="*/ 37734 h 104"/>
                  <a:gd name="T18" fmla="*/ 89721 w 294"/>
                  <a:gd name="T19" fmla="*/ 37734 h 104"/>
                  <a:gd name="T20" fmla="*/ 106001 w 294"/>
                  <a:gd name="T21" fmla="*/ 21248 h 104"/>
                  <a:gd name="T22" fmla="*/ 106001 w 294"/>
                  <a:gd name="T23" fmla="*/ 16486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4">
                    <a:moveTo>
                      <a:pt x="293" y="45"/>
                    </a:moveTo>
                    <a:lnTo>
                      <a:pt x="293" y="45"/>
                    </a:lnTo>
                    <a:cubicBezTo>
                      <a:pt x="293" y="21"/>
                      <a:pt x="273" y="0"/>
                      <a:pt x="248" y="0"/>
                    </a:cubicBezTo>
                    <a:lnTo>
                      <a:pt x="47" y="0"/>
                    </a:lnTo>
                    <a:cubicBezTo>
                      <a:pt x="21" y="0"/>
                      <a:pt x="1" y="15"/>
                      <a:pt x="1" y="35"/>
                    </a:cubicBezTo>
                    <a:cubicBezTo>
                      <a:pt x="0" y="53"/>
                      <a:pt x="21" y="103"/>
                      <a:pt x="47" y="103"/>
                    </a:cubicBezTo>
                    <a:lnTo>
                      <a:pt x="248" y="103"/>
                    </a:lnTo>
                    <a:cubicBezTo>
                      <a:pt x="273" y="103"/>
                      <a:pt x="293" y="83"/>
                      <a:pt x="293" y="58"/>
                    </a:cubicBezTo>
                    <a:lnTo>
                      <a:pt x="293"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0" name="Freeform 7">
                <a:extLst>
                  <a:ext uri="{FF2B5EF4-FFF2-40B4-BE49-F238E27FC236}">
                    <a16:creationId xmlns:a16="http://schemas.microsoft.com/office/drawing/2014/main" id="{02F5DFDB-A503-E54B-AAE0-EFB481FC26AA}"/>
                  </a:ext>
                </a:extLst>
              </p:cNvPr>
              <p:cNvSpPr>
                <a:spLocks noChangeArrowheads="1"/>
              </p:cNvSpPr>
              <p:nvPr/>
            </p:nvSpPr>
            <p:spPr bwMode="auto">
              <a:xfrm>
                <a:off x="2514600" y="4679950"/>
                <a:ext cx="92075" cy="92075"/>
              </a:xfrm>
              <a:custGeom>
                <a:avLst/>
                <a:gdLst>
                  <a:gd name="T0" fmla="*/ 82004 w 256"/>
                  <a:gd name="T1" fmla="*/ 6114 h 256"/>
                  <a:gd name="T2" fmla="*/ 82004 w 256"/>
                  <a:gd name="T3" fmla="*/ 6114 h 256"/>
                  <a:gd name="T4" fmla="*/ 58986 w 256"/>
                  <a:gd name="T5" fmla="*/ 6114 h 256"/>
                  <a:gd name="T6" fmla="*/ 7553 w 256"/>
                  <a:gd name="T7" fmla="*/ 57907 h 256"/>
                  <a:gd name="T8" fmla="*/ 7553 w 256"/>
                  <a:gd name="T9" fmla="*/ 57907 h 256"/>
                  <a:gd name="T10" fmla="*/ 4676 w 256"/>
                  <a:gd name="T11" fmla="*/ 78408 h 256"/>
                  <a:gd name="T12" fmla="*/ 8992 w 256"/>
                  <a:gd name="T13" fmla="*/ 82724 h 256"/>
                  <a:gd name="T14" fmla="*/ 13308 w 256"/>
                  <a:gd name="T15" fmla="*/ 87399 h 256"/>
                  <a:gd name="T16" fmla="*/ 13308 w 256"/>
                  <a:gd name="T17" fmla="*/ 87399 h 256"/>
                  <a:gd name="T18" fmla="*/ 33809 w 256"/>
                  <a:gd name="T19" fmla="*/ 84162 h 256"/>
                  <a:gd name="T20" fmla="*/ 85241 w 256"/>
                  <a:gd name="T21" fmla="*/ 32370 h 256"/>
                  <a:gd name="T22" fmla="*/ 85241 w 256"/>
                  <a:gd name="T23" fmla="*/ 32370 h 256"/>
                  <a:gd name="T24" fmla="*/ 85241 w 256"/>
                  <a:gd name="T25" fmla="*/ 9711 h 256"/>
                  <a:gd name="T26" fmla="*/ 82004 w 256"/>
                  <a:gd name="T27" fmla="*/ 611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28" y="17"/>
                    </a:moveTo>
                    <a:lnTo>
                      <a:pt x="228" y="17"/>
                    </a:lnTo>
                    <a:cubicBezTo>
                      <a:pt x="210" y="0"/>
                      <a:pt x="182" y="0"/>
                      <a:pt x="164" y="17"/>
                    </a:cubicBezTo>
                    <a:lnTo>
                      <a:pt x="21" y="161"/>
                    </a:lnTo>
                    <a:cubicBezTo>
                      <a:pt x="4" y="178"/>
                      <a:pt x="0" y="204"/>
                      <a:pt x="13" y="218"/>
                    </a:cubicBezTo>
                    <a:lnTo>
                      <a:pt x="25" y="230"/>
                    </a:lnTo>
                    <a:lnTo>
                      <a:pt x="37" y="243"/>
                    </a:lnTo>
                    <a:cubicBezTo>
                      <a:pt x="51" y="255"/>
                      <a:pt x="76" y="251"/>
                      <a:pt x="94" y="234"/>
                    </a:cubicBezTo>
                    <a:lnTo>
                      <a:pt x="237" y="90"/>
                    </a:lnTo>
                    <a:cubicBezTo>
                      <a:pt x="255" y="73"/>
                      <a:pt x="255" y="44"/>
                      <a:pt x="237" y="27"/>
                    </a:cubicBezTo>
                    <a:lnTo>
                      <a:pt x="228"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1" name="Freeform 8">
                <a:extLst>
                  <a:ext uri="{FF2B5EF4-FFF2-40B4-BE49-F238E27FC236}">
                    <a16:creationId xmlns:a16="http://schemas.microsoft.com/office/drawing/2014/main" id="{FCF88512-927A-9341-B343-DE868B6D8C57}"/>
                  </a:ext>
                </a:extLst>
              </p:cNvPr>
              <p:cNvSpPr>
                <a:spLocks noChangeArrowheads="1"/>
              </p:cNvSpPr>
              <p:nvPr/>
            </p:nvSpPr>
            <p:spPr bwMode="auto">
              <a:xfrm>
                <a:off x="2933700" y="4835525"/>
                <a:ext cx="38100" cy="104775"/>
              </a:xfrm>
              <a:custGeom>
                <a:avLst/>
                <a:gdLst>
                  <a:gd name="T0" fmla="*/ 16329 w 105"/>
                  <a:gd name="T1" fmla="*/ 0 h 293"/>
                  <a:gd name="T2" fmla="*/ 16329 w 105"/>
                  <a:gd name="T3" fmla="*/ 0 h 293"/>
                  <a:gd name="T4" fmla="*/ 0 w 105"/>
                  <a:gd name="T5" fmla="*/ 16092 h 293"/>
                  <a:gd name="T6" fmla="*/ 0 w 105"/>
                  <a:gd name="T7" fmla="*/ 87968 h 293"/>
                  <a:gd name="T8" fmla="*/ 0 w 105"/>
                  <a:gd name="T9" fmla="*/ 87968 h 293"/>
                  <a:gd name="T10" fmla="*/ 12700 w 105"/>
                  <a:gd name="T11" fmla="*/ 104417 h 293"/>
                  <a:gd name="T12" fmla="*/ 12700 w 105"/>
                  <a:gd name="T13" fmla="*/ 104417 h 293"/>
                  <a:gd name="T14" fmla="*/ 37737 w 105"/>
                  <a:gd name="T15" fmla="*/ 87968 h 293"/>
                  <a:gd name="T16" fmla="*/ 37737 w 105"/>
                  <a:gd name="T17" fmla="*/ 16092 h 293"/>
                  <a:gd name="T18" fmla="*/ 37737 w 105"/>
                  <a:gd name="T19" fmla="*/ 16092 h 293"/>
                  <a:gd name="T20" fmla="*/ 21046 w 105"/>
                  <a:gd name="T21" fmla="*/ 0 h 293"/>
                  <a:gd name="T22" fmla="*/ 16329 w 105"/>
                  <a:gd name="T23" fmla="*/ 0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45" y="0"/>
                    </a:moveTo>
                    <a:lnTo>
                      <a:pt x="45" y="0"/>
                    </a:lnTo>
                    <a:cubicBezTo>
                      <a:pt x="20" y="0"/>
                      <a:pt x="0" y="20"/>
                      <a:pt x="0" y="45"/>
                    </a:cubicBezTo>
                    <a:lnTo>
                      <a:pt x="0" y="246"/>
                    </a:lnTo>
                    <a:cubicBezTo>
                      <a:pt x="0" y="271"/>
                      <a:pt x="16" y="292"/>
                      <a:pt x="35" y="292"/>
                    </a:cubicBezTo>
                    <a:cubicBezTo>
                      <a:pt x="54" y="292"/>
                      <a:pt x="104" y="271"/>
                      <a:pt x="104" y="246"/>
                    </a:cubicBezTo>
                    <a:lnTo>
                      <a:pt x="104" y="45"/>
                    </a:lnTo>
                    <a:cubicBezTo>
                      <a:pt x="104" y="20"/>
                      <a:pt x="83" y="0"/>
                      <a:pt x="58" y="0"/>
                    </a:cubicBezTo>
                    <a:lnTo>
                      <a:pt x="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2" name="Freeform 9">
                <a:extLst>
                  <a:ext uri="{FF2B5EF4-FFF2-40B4-BE49-F238E27FC236}">
                    <a16:creationId xmlns:a16="http://schemas.microsoft.com/office/drawing/2014/main" id="{B5992300-9592-A549-9E76-4C4FED620F0F}"/>
                  </a:ext>
                </a:extLst>
              </p:cNvPr>
              <p:cNvSpPr>
                <a:spLocks noChangeArrowheads="1"/>
              </p:cNvSpPr>
              <p:nvPr/>
            </p:nvSpPr>
            <p:spPr bwMode="auto">
              <a:xfrm>
                <a:off x="3297238" y="4679950"/>
                <a:ext cx="92075" cy="92075"/>
              </a:xfrm>
              <a:custGeom>
                <a:avLst/>
                <a:gdLst>
                  <a:gd name="T0" fmla="*/ 6449 w 257"/>
                  <a:gd name="T1" fmla="*/ 9711 h 256"/>
                  <a:gd name="T2" fmla="*/ 6449 w 257"/>
                  <a:gd name="T3" fmla="*/ 9711 h 256"/>
                  <a:gd name="T4" fmla="*/ 6449 w 257"/>
                  <a:gd name="T5" fmla="*/ 32370 h 256"/>
                  <a:gd name="T6" fmla="*/ 57681 w 257"/>
                  <a:gd name="T7" fmla="*/ 84162 h 256"/>
                  <a:gd name="T8" fmla="*/ 57681 w 257"/>
                  <a:gd name="T9" fmla="*/ 84162 h 256"/>
                  <a:gd name="T10" fmla="*/ 78461 w 257"/>
                  <a:gd name="T11" fmla="*/ 87399 h 256"/>
                  <a:gd name="T12" fmla="*/ 82760 w 257"/>
                  <a:gd name="T13" fmla="*/ 82724 h 256"/>
                  <a:gd name="T14" fmla="*/ 87059 w 257"/>
                  <a:gd name="T15" fmla="*/ 78408 h 256"/>
                  <a:gd name="T16" fmla="*/ 87059 w 257"/>
                  <a:gd name="T17" fmla="*/ 78408 h 256"/>
                  <a:gd name="T18" fmla="*/ 83835 w 257"/>
                  <a:gd name="T19" fmla="*/ 57907 h 256"/>
                  <a:gd name="T20" fmla="*/ 32961 w 257"/>
                  <a:gd name="T21" fmla="*/ 6114 h 256"/>
                  <a:gd name="T22" fmla="*/ 32961 w 257"/>
                  <a:gd name="T23" fmla="*/ 6114 h 256"/>
                  <a:gd name="T24" fmla="*/ 10032 w 257"/>
                  <a:gd name="T25" fmla="*/ 6114 h 256"/>
                  <a:gd name="T26" fmla="*/ 6449 w 257"/>
                  <a:gd name="T27" fmla="*/ 971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18" y="27"/>
                    </a:moveTo>
                    <a:lnTo>
                      <a:pt x="18" y="27"/>
                    </a:lnTo>
                    <a:cubicBezTo>
                      <a:pt x="0" y="44"/>
                      <a:pt x="0" y="73"/>
                      <a:pt x="18" y="90"/>
                    </a:cubicBezTo>
                    <a:lnTo>
                      <a:pt x="161" y="234"/>
                    </a:lnTo>
                    <a:cubicBezTo>
                      <a:pt x="179" y="251"/>
                      <a:pt x="205" y="255"/>
                      <a:pt x="219" y="243"/>
                    </a:cubicBezTo>
                    <a:lnTo>
                      <a:pt x="231" y="230"/>
                    </a:lnTo>
                    <a:lnTo>
                      <a:pt x="243" y="218"/>
                    </a:lnTo>
                    <a:cubicBezTo>
                      <a:pt x="256" y="204"/>
                      <a:pt x="252" y="178"/>
                      <a:pt x="234" y="161"/>
                    </a:cubicBezTo>
                    <a:lnTo>
                      <a:pt x="92" y="17"/>
                    </a:lnTo>
                    <a:cubicBezTo>
                      <a:pt x="74" y="0"/>
                      <a:pt x="45" y="0"/>
                      <a:pt x="28" y="17"/>
                    </a:cubicBezTo>
                    <a:lnTo>
                      <a:pt x="18"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3" name="Freeform 10">
                <a:extLst>
                  <a:ext uri="{FF2B5EF4-FFF2-40B4-BE49-F238E27FC236}">
                    <a16:creationId xmlns:a16="http://schemas.microsoft.com/office/drawing/2014/main" id="{571ED0AA-8B1F-7F4D-83DD-BBA1C9D7438F}"/>
                  </a:ext>
                </a:extLst>
              </p:cNvPr>
              <p:cNvSpPr>
                <a:spLocks noChangeArrowheads="1"/>
              </p:cNvSpPr>
              <p:nvPr/>
            </p:nvSpPr>
            <p:spPr bwMode="auto">
              <a:xfrm>
                <a:off x="3451225" y="4316413"/>
                <a:ext cx="106363" cy="38100"/>
              </a:xfrm>
              <a:custGeom>
                <a:avLst/>
                <a:gdLst>
                  <a:gd name="T0" fmla="*/ 0 w 294"/>
                  <a:gd name="T1" fmla="*/ 21046 h 105"/>
                  <a:gd name="T2" fmla="*/ 0 w 294"/>
                  <a:gd name="T3" fmla="*/ 21046 h 105"/>
                  <a:gd name="T4" fmla="*/ 16642 w 294"/>
                  <a:gd name="T5" fmla="*/ 37374 h 105"/>
                  <a:gd name="T6" fmla="*/ 89721 w 294"/>
                  <a:gd name="T7" fmla="*/ 37737 h 105"/>
                  <a:gd name="T8" fmla="*/ 89721 w 294"/>
                  <a:gd name="T9" fmla="*/ 37737 h 105"/>
                  <a:gd name="T10" fmla="*/ 106001 w 294"/>
                  <a:gd name="T11" fmla="*/ 25037 h 105"/>
                  <a:gd name="T12" fmla="*/ 106001 w 294"/>
                  <a:gd name="T13" fmla="*/ 25037 h 105"/>
                  <a:gd name="T14" fmla="*/ 89721 w 294"/>
                  <a:gd name="T15" fmla="*/ 0 h 105"/>
                  <a:gd name="T16" fmla="*/ 16642 w 294"/>
                  <a:gd name="T17" fmla="*/ 0 h 105"/>
                  <a:gd name="T18" fmla="*/ 16642 w 294"/>
                  <a:gd name="T19" fmla="*/ 0 h 105"/>
                  <a:gd name="T20" fmla="*/ 0 w 294"/>
                  <a:gd name="T21" fmla="*/ 16329 h 105"/>
                  <a:gd name="T22" fmla="*/ 0 w 294"/>
                  <a:gd name="T23" fmla="*/ 21046 h 1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5">
                    <a:moveTo>
                      <a:pt x="0" y="58"/>
                    </a:moveTo>
                    <a:lnTo>
                      <a:pt x="0" y="58"/>
                    </a:lnTo>
                    <a:cubicBezTo>
                      <a:pt x="0" y="83"/>
                      <a:pt x="21" y="103"/>
                      <a:pt x="46" y="103"/>
                    </a:cubicBezTo>
                    <a:lnTo>
                      <a:pt x="248" y="104"/>
                    </a:lnTo>
                    <a:cubicBezTo>
                      <a:pt x="272" y="104"/>
                      <a:pt x="293" y="88"/>
                      <a:pt x="293" y="69"/>
                    </a:cubicBezTo>
                    <a:cubicBezTo>
                      <a:pt x="293" y="50"/>
                      <a:pt x="272" y="0"/>
                      <a:pt x="248" y="0"/>
                    </a:cubicBezTo>
                    <a:lnTo>
                      <a:pt x="46" y="0"/>
                    </a:lnTo>
                    <a:cubicBezTo>
                      <a:pt x="21" y="0"/>
                      <a:pt x="0" y="21"/>
                      <a:pt x="0" y="45"/>
                    </a:cubicBez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4" name="Freeform 11">
                <a:extLst>
                  <a:ext uri="{FF2B5EF4-FFF2-40B4-BE49-F238E27FC236}">
                    <a16:creationId xmlns:a16="http://schemas.microsoft.com/office/drawing/2014/main" id="{5B65A93A-0053-7C4B-8D19-65FE99F60A6C}"/>
                  </a:ext>
                </a:extLst>
              </p:cNvPr>
              <p:cNvSpPr>
                <a:spLocks noChangeArrowheads="1"/>
              </p:cNvSpPr>
              <p:nvPr/>
            </p:nvSpPr>
            <p:spPr bwMode="auto">
              <a:xfrm>
                <a:off x="3297238" y="3898900"/>
                <a:ext cx="92075" cy="92075"/>
              </a:xfrm>
              <a:custGeom>
                <a:avLst/>
                <a:gdLst>
                  <a:gd name="T0" fmla="*/ 10032 w 257"/>
                  <a:gd name="T1" fmla="*/ 85601 h 256"/>
                  <a:gd name="T2" fmla="*/ 10032 w 257"/>
                  <a:gd name="T3" fmla="*/ 85601 h 256"/>
                  <a:gd name="T4" fmla="*/ 32961 w 257"/>
                  <a:gd name="T5" fmla="*/ 85601 h 256"/>
                  <a:gd name="T6" fmla="*/ 84193 w 257"/>
                  <a:gd name="T7" fmla="*/ 33809 h 256"/>
                  <a:gd name="T8" fmla="*/ 84193 w 257"/>
                  <a:gd name="T9" fmla="*/ 33809 h 256"/>
                  <a:gd name="T10" fmla="*/ 87059 w 257"/>
                  <a:gd name="T11" fmla="*/ 13308 h 256"/>
                  <a:gd name="T12" fmla="*/ 82760 w 257"/>
                  <a:gd name="T13" fmla="*/ 8632 h 256"/>
                  <a:gd name="T14" fmla="*/ 78461 w 257"/>
                  <a:gd name="T15" fmla="*/ 4676 h 256"/>
                  <a:gd name="T16" fmla="*/ 78461 w 257"/>
                  <a:gd name="T17" fmla="*/ 4676 h 256"/>
                  <a:gd name="T18" fmla="*/ 57681 w 257"/>
                  <a:gd name="T19" fmla="*/ 7553 h 256"/>
                  <a:gd name="T20" fmla="*/ 6449 w 257"/>
                  <a:gd name="T21" fmla="*/ 58986 h 256"/>
                  <a:gd name="T22" fmla="*/ 6449 w 257"/>
                  <a:gd name="T23" fmla="*/ 58986 h 256"/>
                  <a:gd name="T24" fmla="*/ 6449 w 257"/>
                  <a:gd name="T25" fmla="*/ 82004 h 256"/>
                  <a:gd name="T26" fmla="*/ 10032 w 257"/>
                  <a:gd name="T27" fmla="*/ 8560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28" y="238"/>
                    </a:moveTo>
                    <a:lnTo>
                      <a:pt x="28" y="238"/>
                    </a:lnTo>
                    <a:cubicBezTo>
                      <a:pt x="45" y="255"/>
                      <a:pt x="74" y="255"/>
                      <a:pt x="92" y="238"/>
                    </a:cubicBezTo>
                    <a:lnTo>
                      <a:pt x="235" y="94"/>
                    </a:lnTo>
                    <a:cubicBezTo>
                      <a:pt x="252" y="77"/>
                      <a:pt x="256" y="51"/>
                      <a:pt x="243" y="37"/>
                    </a:cubicBezTo>
                    <a:lnTo>
                      <a:pt x="231" y="24"/>
                    </a:lnTo>
                    <a:lnTo>
                      <a:pt x="219" y="13"/>
                    </a:lnTo>
                    <a:cubicBezTo>
                      <a:pt x="205" y="0"/>
                      <a:pt x="179" y="3"/>
                      <a:pt x="161" y="21"/>
                    </a:cubicBezTo>
                    <a:lnTo>
                      <a:pt x="18" y="164"/>
                    </a:lnTo>
                    <a:cubicBezTo>
                      <a:pt x="0" y="182"/>
                      <a:pt x="0" y="211"/>
                      <a:pt x="18" y="228"/>
                    </a:cubicBezTo>
                    <a:lnTo>
                      <a:pt x="28"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5" name="Freeform 12">
                <a:extLst>
                  <a:ext uri="{FF2B5EF4-FFF2-40B4-BE49-F238E27FC236}">
                    <a16:creationId xmlns:a16="http://schemas.microsoft.com/office/drawing/2014/main" id="{72B64128-5BC3-DE48-9556-235CF5B1BCC9}"/>
                  </a:ext>
                </a:extLst>
              </p:cNvPr>
              <p:cNvSpPr>
                <a:spLocks noChangeArrowheads="1"/>
              </p:cNvSpPr>
              <p:nvPr/>
            </p:nvSpPr>
            <p:spPr bwMode="auto">
              <a:xfrm>
                <a:off x="2933700" y="3730625"/>
                <a:ext cx="38100" cy="104775"/>
              </a:xfrm>
              <a:custGeom>
                <a:avLst/>
                <a:gdLst>
                  <a:gd name="T0" fmla="*/ 21046 w 105"/>
                  <a:gd name="T1" fmla="*/ 104417 h 293"/>
                  <a:gd name="T2" fmla="*/ 21046 w 105"/>
                  <a:gd name="T3" fmla="*/ 104417 h 293"/>
                  <a:gd name="T4" fmla="*/ 37737 w 105"/>
                  <a:gd name="T5" fmla="*/ 88326 h 293"/>
                  <a:gd name="T6" fmla="*/ 37737 w 105"/>
                  <a:gd name="T7" fmla="*/ 16449 h 293"/>
                  <a:gd name="T8" fmla="*/ 37737 w 105"/>
                  <a:gd name="T9" fmla="*/ 16449 h 293"/>
                  <a:gd name="T10" fmla="*/ 25037 w 105"/>
                  <a:gd name="T11" fmla="*/ 0 h 293"/>
                  <a:gd name="T12" fmla="*/ 25037 w 105"/>
                  <a:gd name="T13" fmla="*/ 0 h 293"/>
                  <a:gd name="T14" fmla="*/ 0 w 105"/>
                  <a:gd name="T15" fmla="*/ 16449 h 293"/>
                  <a:gd name="T16" fmla="*/ 0 w 105"/>
                  <a:gd name="T17" fmla="*/ 88326 h 293"/>
                  <a:gd name="T18" fmla="*/ 0 w 105"/>
                  <a:gd name="T19" fmla="*/ 88326 h 293"/>
                  <a:gd name="T20" fmla="*/ 16329 w 105"/>
                  <a:gd name="T21" fmla="*/ 104417 h 293"/>
                  <a:gd name="T22" fmla="*/ 21046 w 105"/>
                  <a:gd name="T23" fmla="*/ 104417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58" y="292"/>
                    </a:moveTo>
                    <a:lnTo>
                      <a:pt x="58" y="292"/>
                    </a:lnTo>
                    <a:cubicBezTo>
                      <a:pt x="83" y="292"/>
                      <a:pt x="104" y="272"/>
                      <a:pt x="104" y="247"/>
                    </a:cubicBezTo>
                    <a:lnTo>
                      <a:pt x="104" y="46"/>
                    </a:lnTo>
                    <a:cubicBezTo>
                      <a:pt x="104" y="21"/>
                      <a:pt x="88" y="1"/>
                      <a:pt x="69" y="0"/>
                    </a:cubicBezTo>
                    <a:cubicBezTo>
                      <a:pt x="50" y="0"/>
                      <a:pt x="0" y="21"/>
                      <a:pt x="0" y="46"/>
                    </a:cubicBezTo>
                    <a:lnTo>
                      <a:pt x="0" y="247"/>
                    </a:lnTo>
                    <a:cubicBezTo>
                      <a:pt x="0" y="272"/>
                      <a:pt x="20" y="292"/>
                      <a:pt x="45" y="292"/>
                    </a:cubicBezTo>
                    <a:lnTo>
                      <a:pt x="58" y="2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6" name="Freeform 13">
                <a:extLst>
                  <a:ext uri="{FF2B5EF4-FFF2-40B4-BE49-F238E27FC236}">
                    <a16:creationId xmlns:a16="http://schemas.microsoft.com/office/drawing/2014/main" id="{4F72570E-2639-A94C-9B2C-E8F40D8AB97E}"/>
                  </a:ext>
                </a:extLst>
              </p:cNvPr>
              <p:cNvSpPr>
                <a:spLocks noChangeArrowheads="1"/>
              </p:cNvSpPr>
              <p:nvPr/>
            </p:nvSpPr>
            <p:spPr bwMode="auto">
              <a:xfrm>
                <a:off x="2760663" y="4143375"/>
                <a:ext cx="250825" cy="250825"/>
              </a:xfrm>
              <a:custGeom>
                <a:avLst/>
                <a:gdLst>
                  <a:gd name="T0" fmla="*/ 237529 w 698"/>
                  <a:gd name="T1" fmla="*/ 185064 h 698"/>
                  <a:gd name="T2" fmla="*/ 237529 w 698"/>
                  <a:gd name="T3" fmla="*/ 185064 h 698"/>
                  <a:gd name="T4" fmla="*/ 237529 w 698"/>
                  <a:gd name="T5" fmla="*/ 231420 h 698"/>
                  <a:gd name="T6" fmla="*/ 230702 w 698"/>
                  <a:gd name="T7" fmla="*/ 237888 h 698"/>
                  <a:gd name="T8" fmla="*/ 230702 w 698"/>
                  <a:gd name="T9" fmla="*/ 237888 h 698"/>
                  <a:gd name="T10" fmla="*/ 185064 w 698"/>
                  <a:gd name="T11" fmla="*/ 237888 h 698"/>
                  <a:gd name="T12" fmla="*/ 23717 w 698"/>
                  <a:gd name="T13" fmla="*/ 76901 h 698"/>
                  <a:gd name="T14" fmla="*/ 23717 w 698"/>
                  <a:gd name="T15" fmla="*/ 76901 h 698"/>
                  <a:gd name="T16" fmla="*/ 0 w 698"/>
                  <a:gd name="T17" fmla="*/ 26951 h 698"/>
                  <a:gd name="T18" fmla="*/ 0 w 698"/>
                  <a:gd name="T19" fmla="*/ 26951 h 698"/>
                  <a:gd name="T20" fmla="*/ 26592 w 698"/>
                  <a:gd name="T21" fmla="*/ 719 h 698"/>
                  <a:gd name="T22" fmla="*/ 26592 w 698"/>
                  <a:gd name="T23" fmla="*/ 719 h 698"/>
                  <a:gd name="T24" fmla="*/ 76182 w 698"/>
                  <a:gd name="T25" fmla="*/ 24076 h 698"/>
                  <a:gd name="T26" fmla="*/ 237529 w 698"/>
                  <a:gd name="T27" fmla="*/ 185064 h 6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98" h="698">
                    <a:moveTo>
                      <a:pt x="661" y="515"/>
                    </a:moveTo>
                    <a:lnTo>
                      <a:pt x="661" y="515"/>
                    </a:lnTo>
                    <a:cubicBezTo>
                      <a:pt x="697" y="551"/>
                      <a:pt x="697" y="608"/>
                      <a:pt x="661" y="644"/>
                    </a:cubicBezTo>
                    <a:lnTo>
                      <a:pt x="642" y="662"/>
                    </a:lnTo>
                    <a:cubicBezTo>
                      <a:pt x="608" y="697"/>
                      <a:pt x="550" y="697"/>
                      <a:pt x="515" y="662"/>
                    </a:cubicBezTo>
                    <a:lnTo>
                      <a:pt x="66" y="214"/>
                    </a:lnTo>
                    <a:cubicBezTo>
                      <a:pt x="31" y="178"/>
                      <a:pt x="2" y="116"/>
                      <a:pt x="0" y="75"/>
                    </a:cubicBezTo>
                    <a:cubicBezTo>
                      <a:pt x="0" y="34"/>
                      <a:pt x="33" y="0"/>
                      <a:pt x="74" y="2"/>
                    </a:cubicBezTo>
                    <a:cubicBezTo>
                      <a:pt x="115" y="2"/>
                      <a:pt x="177" y="32"/>
                      <a:pt x="212" y="67"/>
                    </a:cubicBezTo>
                    <a:lnTo>
                      <a:pt x="661" y="5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97" name="Freeform 14">
                <a:extLst>
                  <a:ext uri="{FF2B5EF4-FFF2-40B4-BE49-F238E27FC236}">
                    <a16:creationId xmlns:a16="http://schemas.microsoft.com/office/drawing/2014/main" id="{076971A0-41A2-8C41-B2A9-4E6688A58590}"/>
                  </a:ext>
                </a:extLst>
              </p:cNvPr>
              <p:cNvSpPr>
                <a:spLocks noChangeArrowheads="1"/>
              </p:cNvSpPr>
              <p:nvPr/>
            </p:nvSpPr>
            <p:spPr bwMode="auto">
              <a:xfrm>
                <a:off x="2889250" y="4049713"/>
                <a:ext cx="349250" cy="349250"/>
              </a:xfrm>
              <a:custGeom>
                <a:avLst/>
                <a:gdLst>
                  <a:gd name="T0" fmla="*/ 52154 w 971"/>
                  <a:gd name="T1" fmla="*/ 334518 h 972"/>
                  <a:gd name="T2" fmla="*/ 52154 w 971"/>
                  <a:gd name="T3" fmla="*/ 334518 h 972"/>
                  <a:gd name="T4" fmla="*/ 10071 w 971"/>
                  <a:gd name="T5" fmla="*/ 338471 h 972"/>
                  <a:gd name="T6" fmla="*/ 10071 w 971"/>
                  <a:gd name="T7" fmla="*/ 338471 h 972"/>
                  <a:gd name="T8" fmla="*/ 14387 w 971"/>
                  <a:gd name="T9" fmla="*/ 296431 h 972"/>
                  <a:gd name="T10" fmla="*/ 287745 w 971"/>
                  <a:gd name="T11" fmla="*/ 23715 h 972"/>
                  <a:gd name="T12" fmla="*/ 287745 w 971"/>
                  <a:gd name="T13" fmla="*/ 23715 h 972"/>
                  <a:gd name="T14" fmla="*/ 329827 w 971"/>
                  <a:gd name="T15" fmla="*/ 359 h 972"/>
                  <a:gd name="T16" fmla="*/ 329827 w 971"/>
                  <a:gd name="T17" fmla="*/ 359 h 972"/>
                  <a:gd name="T18" fmla="*/ 348890 w 971"/>
                  <a:gd name="T19" fmla="*/ 19403 h 972"/>
                  <a:gd name="T20" fmla="*/ 348890 w 971"/>
                  <a:gd name="T21" fmla="*/ 19403 h 972"/>
                  <a:gd name="T22" fmla="*/ 325511 w 971"/>
                  <a:gd name="T23" fmla="*/ 61801 h 972"/>
                  <a:gd name="T24" fmla="*/ 52154 w 971"/>
                  <a:gd name="T25" fmla="*/ 334518 h 9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1" h="972">
                    <a:moveTo>
                      <a:pt x="145" y="931"/>
                    </a:moveTo>
                    <a:lnTo>
                      <a:pt x="145" y="931"/>
                    </a:lnTo>
                    <a:cubicBezTo>
                      <a:pt x="110" y="966"/>
                      <a:pt x="58" y="971"/>
                      <a:pt x="28" y="942"/>
                    </a:cubicBezTo>
                    <a:cubicBezTo>
                      <a:pt x="0" y="913"/>
                      <a:pt x="4" y="861"/>
                      <a:pt x="40" y="825"/>
                    </a:cubicBezTo>
                    <a:lnTo>
                      <a:pt x="800" y="66"/>
                    </a:lnTo>
                    <a:cubicBezTo>
                      <a:pt x="834" y="31"/>
                      <a:pt x="888" y="1"/>
                      <a:pt x="917" y="1"/>
                    </a:cubicBezTo>
                    <a:cubicBezTo>
                      <a:pt x="947" y="0"/>
                      <a:pt x="970" y="24"/>
                      <a:pt x="970" y="54"/>
                    </a:cubicBezTo>
                    <a:cubicBezTo>
                      <a:pt x="969" y="84"/>
                      <a:pt x="940" y="136"/>
                      <a:pt x="905" y="172"/>
                    </a:cubicBezTo>
                    <a:lnTo>
                      <a:pt x="145" y="9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4" name="Group 4">
              <a:extLst>
                <a:ext uri="{FF2B5EF4-FFF2-40B4-BE49-F238E27FC236}">
                  <a16:creationId xmlns:a16="http://schemas.microsoft.com/office/drawing/2014/main" id="{ACFE0215-C4B5-044F-B5B1-B712A198A855}"/>
                </a:ext>
              </a:extLst>
            </p:cNvPr>
            <p:cNvGrpSpPr>
              <a:grpSpLocks/>
            </p:cNvGrpSpPr>
            <p:nvPr/>
          </p:nvGrpSpPr>
          <p:grpSpPr bwMode="auto">
            <a:xfrm>
              <a:off x="1741798" y="5616590"/>
              <a:ext cx="2250956" cy="1241410"/>
              <a:chOff x="5265738" y="5084763"/>
              <a:chExt cx="2481262" cy="1368425"/>
            </a:xfrm>
            <a:solidFill>
              <a:schemeClr val="accent4">
                <a:lumMod val="75000"/>
              </a:schemeClr>
            </a:solidFill>
          </p:grpSpPr>
          <p:sp>
            <p:nvSpPr>
              <p:cNvPr id="174" name="Freeform 20">
                <a:extLst>
                  <a:ext uri="{FF2B5EF4-FFF2-40B4-BE49-F238E27FC236}">
                    <a16:creationId xmlns:a16="http://schemas.microsoft.com/office/drawing/2014/main" id="{12CB2CD0-47F2-6F40-A2A0-547E18219581}"/>
                  </a:ext>
                </a:extLst>
              </p:cNvPr>
              <p:cNvSpPr>
                <a:spLocks noChangeArrowheads="1"/>
              </p:cNvSpPr>
              <p:nvPr/>
            </p:nvSpPr>
            <p:spPr bwMode="auto">
              <a:xfrm>
                <a:off x="7173913"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5" name="Freeform 25">
                <a:extLst>
                  <a:ext uri="{FF2B5EF4-FFF2-40B4-BE49-F238E27FC236}">
                    <a16:creationId xmlns:a16="http://schemas.microsoft.com/office/drawing/2014/main" id="{C3CC11D2-253C-C64D-8869-1F9B26C74087}"/>
                  </a:ext>
                </a:extLst>
              </p:cNvPr>
              <p:cNvSpPr>
                <a:spLocks noChangeArrowheads="1"/>
              </p:cNvSpPr>
              <p:nvPr/>
            </p:nvSpPr>
            <p:spPr bwMode="auto">
              <a:xfrm>
                <a:off x="5627688" y="5230813"/>
                <a:ext cx="180975" cy="180975"/>
              </a:xfrm>
              <a:custGeom>
                <a:avLst/>
                <a:gdLst>
                  <a:gd name="T0" fmla="*/ 0 w 501"/>
                  <a:gd name="T1" fmla="*/ 180614 h 501"/>
                  <a:gd name="T2" fmla="*/ 180614 w 501"/>
                  <a:gd name="T3" fmla="*/ 0 h 501"/>
                  <a:gd name="T4" fmla="*/ 0 w 501"/>
                  <a:gd name="T5" fmla="*/ 0 h 501"/>
                  <a:gd name="T6" fmla="*/ 0 w 501"/>
                  <a:gd name="T7" fmla="*/ 180614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1">
                    <a:moveTo>
                      <a:pt x="0" y="500"/>
                    </a:moveTo>
                    <a:lnTo>
                      <a:pt x="500" y="0"/>
                    </a:lnTo>
                    <a:lnTo>
                      <a:pt x="0" y="0"/>
                    </a:lnTo>
                    <a:lnTo>
                      <a:pt x="0" y="5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6" name="Freeform 26">
                <a:extLst>
                  <a:ext uri="{FF2B5EF4-FFF2-40B4-BE49-F238E27FC236}">
                    <a16:creationId xmlns:a16="http://schemas.microsoft.com/office/drawing/2014/main" id="{328C4521-31CF-D24B-9CCD-02E1F84D9087}"/>
                  </a:ext>
                </a:extLst>
              </p:cNvPr>
              <p:cNvSpPr>
                <a:spLocks noChangeArrowheads="1"/>
              </p:cNvSpPr>
              <p:nvPr/>
            </p:nvSpPr>
            <p:spPr bwMode="auto">
              <a:xfrm>
                <a:off x="5627688" y="5884863"/>
                <a:ext cx="180975" cy="180975"/>
              </a:xfrm>
              <a:custGeom>
                <a:avLst/>
                <a:gdLst>
                  <a:gd name="T0" fmla="*/ 180614 w 501"/>
                  <a:gd name="T1" fmla="*/ 180614 h 502"/>
                  <a:gd name="T2" fmla="*/ 0 w 501"/>
                  <a:gd name="T3" fmla="*/ 0 h 502"/>
                  <a:gd name="T4" fmla="*/ 0 w 501"/>
                  <a:gd name="T5" fmla="*/ 180614 h 502"/>
                  <a:gd name="T6" fmla="*/ 180614 w 501"/>
                  <a:gd name="T7" fmla="*/ 180614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2">
                    <a:moveTo>
                      <a:pt x="500" y="501"/>
                    </a:moveTo>
                    <a:lnTo>
                      <a:pt x="0" y="0"/>
                    </a:lnTo>
                    <a:lnTo>
                      <a:pt x="0" y="501"/>
                    </a:lnTo>
                    <a:lnTo>
                      <a:pt x="500" y="5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7" name="Freeform 27">
                <a:extLst>
                  <a:ext uri="{FF2B5EF4-FFF2-40B4-BE49-F238E27FC236}">
                    <a16:creationId xmlns:a16="http://schemas.microsoft.com/office/drawing/2014/main" id="{CE817CAB-F295-A54C-9D69-6A5352168E80}"/>
                  </a:ext>
                </a:extLst>
              </p:cNvPr>
              <p:cNvSpPr>
                <a:spLocks noChangeArrowheads="1"/>
              </p:cNvSpPr>
              <p:nvPr/>
            </p:nvSpPr>
            <p:spPr bwMode="auto">
              <a:xfrm>
                <a:off x="7432675" y="5884863"/>
                <a:ext cx="180975" cy="180975"/>
              </a:xfrm>
              <a:custGeom>
                <a:avLst/>
                <a:gdLst>
                  <a:gd name="T0" fmla="*/ 180614 w 502"/>
                  <a:gd name="T1" fmla="*/ 0 h 502"/>
                  <a:gd name="T2" fmla="*/ 0 w 502"/>
                  <a:gd name="T3" fmla="*/ 180614 h 502"/>
                  <a:gd name="T4" fmla="*/ 180614 w 502"/>
                  <a:gd name="T5" fmla="*/ 180614 h 502"/>
                  <a:gd name="T6" fmla="*/ 180614 w 502"/>
                  <a:gd name="T7" fmla="*/ 0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2">
                    <a:moveTo>
                      <a:pt x="501" y="0"/>
                    </a:moveTo>
                    <a:lnTo>
                      <a:pt x="0" y="501"/>
                    </a:lnTo>
                    <a:lnTo>
                      <a:pt x="501" y="501"/>
                    </a:lnTo>
                    <a:lnTo>
                      <a:pt x="5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8" name="Freeform 15">
                <a:extLst>
                  <a:ext uri="{FF2B5EF4-FFF2-40B4-BE49-F238E27FC236}">
                    <a16:creationId xmlns:a16="http://schemas.microsoft.com/office/drawing/2014/main" id="{CE7C93C8-4859-9E4D-9DED-9432423ECC43}"/>
                  </a:ext>
                </a:extLst>
              </p:cNvPr>
              <p:cNvSpPr>
                <a:spLocks noChangeArrowheads="1"/>
              </p:cNvSpPr>
              <p:nvPr/>
            </p:nvSpPr>
            <p:spPr bwMode="auto">
              <a:xfrm>
                <a:off x="5265738" y="5329238"/>
                <a:ext cx="2252662" cy="1123950"/>
              </a:xfrm>
              <a:custGeom>
                <a:avLst/>
                <a:gdLst>
                  <a:gd name="T0" fmla="*/ 2219905 w 6258"/>
                  <a:gd name="T1" fmla="*/ 1123590 h 3124"/>
                  <a:gd name="T2" fmla="*/ 64794 w 6258"/>
                  <a:gd name="T3" fmla="*/ 1123590 h 3124"/>
                  <a:gd name="T4" fmla="*/ 64794 w 6258"/>
                  <a:gd name="T5" fmla="*/ 1123590 h 3124"/>
                  <a:gd name="T6" fmla="*/ 0 w 6258"/>
                  <a:gd name="T7" fmla="*/ 1058470 h 3124"/>
                  <a:gd name="T8" fmla="*/ 0 w 6258"/>
                  <a:gd name="T9" fmla="*/ 32380 h 3124"/>
                  <a:gd name="T10" fmla="*/ 0 w 6258"/>
                  <a:gd name="T11" fmla="*/ 32380 h 3124"/>
                  <a:gd name="T12" fmla="*/ 32397 w 6258"/>
                  <a:gd name="T13" fmla="*/ 0 h 3124"/>
                  <a:gd name="T14" fmla="*/ 32397 w 6258"/>
                  <a:gd name="T15" fmla="*/ 0 h 3124"/>
                  <a:gd name="T16" fmla="*/ 64794 w 6258"/>
                  <a:gd name="T17" fmla="*/ 32380 h 3124"/>
                  <a:gd name="T18" fmla="*/ 64794 w 6258"/>
                  <a:gd name="T19" fmla="*/ 1058470 h 3124"/>
                  <a:gd name="T20" fmla="*/ 2219905 w 6258"/>
                  <a:gd name="T21" fmla="*/ 1058470 h 3124"/>
                  <a:gd name="T22" fmla="*/ 2219905 w 6258"/>
                  <a:gd name="T23" fmla="*/ 1058470 h 3124"/>
                  <a:gd name="T24" fmla="*/ 2252302 w 6258"/>
                  <a:gd name="T25" fmla="*/ 1090850 h 3124"/>
                  <a:gd name="T26" fmla="*/ 2252302 w 6258"/>
                  <a:gd name="T27" fmla="*/ 1090850 h 3124"/>
                  <a:gd name="T28" fmla="*/ 2219905 w 6258"/>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58" h="3124">
                    <a:moveTo>
                      <a:pt x="6167" y="3123"/>
                    </a:moveTo>
                    <a:lnTo>
                      <a:pt x="180" y="3123"/>
                    </a:lnTo>
                    <a:cubicBezTo>
                      <a:pt x="81" y="3123"/>
                      <a:pt x="0" y="3042"/>
                      <a:pt x="0" y="2942"/>
                    </a:cubicBezTo>
                    <a:lnTo>
                      <a:pt x="0" y="90"/>
                    </a:lnTo>
                    <a:cubicBezTo>
                      <a:pt x="0" y="40"/>
                      <a:pt x="40" y="0"/>
                      <a:pt x="90" y="0"/>
                    </a:cubicBezTo>
                    <a:cubicBezTo>
                      <a:pt x="140" y="0"/>
                      <a:pt x="180" y="40"/>
                      <a:pt x="180" y="90"/>
                    </a:cubicBezTo>
                    <a:lnTo>
                      <a:pt x="180" y="2942"/>
                    </a:lnTo>
                    <a:lnTo>
                      <a:pt x="6167" y="2942"/>
                    </a:lnTo>
                    <a:cubicBezTo>
                      <a:pt x="6217" y="2942"/>
                      <a:pt x="6257" y="2982"/>
                      <a:pt x="6257" y="3032"/>
                    </a:cubicBezTo>
                    <a:cubicBezTo>
                      <a:pt x="6257" y="3082"/>
                      <a:pt x="6217" y="3123"/>
                      <a:pt x="6167"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9" name="Freeform 16">
                <a:extLst>
                  <a:ext uri="{FF2B5EF4-FFF2-40B4-BE49-F238E27FC236}">
                    <a16:creationId xmlns:a16="http://schemas.microsoft.com/office/drawing/2014/main" id="{51BC20E1-8FE2-D541-AC4F-331BA0C6118B}"/>
                  </a:ext>
                </a:extLst>
              </p:cNvPr>
              <p:cNvSpPr>
                <a:spLocks noChangeArrowheads="1"/>
              </p:cNvSpPr>
              <p:nvPr/>
            </p:nvSpPr>
            <p:spPr bwMode="auto">
              <a:xfrm>
                <a:off x="5380038" y="5214938"/>
                <a:ext cx="2254250" cy="1123950"/>
              </a:xfrm>
              <a:custGeom>
                <a:avLst/>
                <a:gdLst>
                  <a:gd name="T0" fmla="*/ 2221120 w 6260"/>
                  <a:gd name="T1" fmla="*/ 1123590 h 3124"/>
                  <a:gd name="T2" fmla="*/ 65179 w 6260"/>
                  <a:gd name="T3" fmla="*/ 1123590 h 3124"/>
                  <a:gd name="T4" fmla="*/ 65179 w 6260"/>
                  <a:gd name="T5" fmla="*/ 1123590 h 3124"/>
                  <a:gd name="T6" fmla="*/ 0 w 6260"/>
                  <a:gd name="T7" fmla="*/ 1058470 h 3124"/>
                  <a:gd name="T8" fmla="*/ 0 w 6260"/>
                  <a:gd name="T9" fmla="*/ 32740 h 3124"/>
                  <a:gd name="T10" fmla="*/ 0 w 6260"/>
                  <a:gd name="T11" fmla="*/ 32740 h 3124"/>
                  <a:gd name="T12" fmla="*/ 32769 w 6260"/>
                  <a:gd name="T13" fmla="*/ 0 h 3124"/>
                  <a:gd name="T14" fmla="*/ 32769 w 6260"/>
                  <a:gd name="T15" fmla="*/ 0 h 3124"/>
                  <a:gd name="T16" fmla="*/ 65179 w 6260"/>
                  <a:gd name="T17" fmla="*/ 32740 h 3124"/>
                  <a:gd name="T18" fmla="*/ 65179 w 6260"/>
                  <a:gd name="T19" fmla="*/ 1058470 h 3124"/>
                  <a:gd name="T20" fmla="*/ 2221120 w 6260"/>
                  <a:gd name="T21" fmla="*/ 1058470 h 3124"/>
                  <a:gd name="T22" fmla="*/ 2221120 w 6260"/>
                  <a:gd name="T23" fmla="*/ 1058470 h 3124"/>
                  <a:gd name="T24" fmla="*/ 2253890 w 6260"/>
                  <a:gd name="T25" fmla="*/ 1091210 h 3124"/>
                  <a:gd name="T26" fmla="*/ 2253890 w 6260"/>
                  <a:gd name="T27" fmla="*/ 1091210 h 3124"/>
                  <a:gd name="T28" fmla="*/ 2221120 w 6260"/>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0" h="3124">
                    <a:moveTo>
                      <a:pt x="6168" y="3123"/>
                    </a:moveTo>
                    <a:lnTo>
                      <a:pt x="181" y="3123"/>
                    </a:lnTo>
                    <a:cubicBezTo>
                      <a:pt x="81" y="3123"/>
                      <a:pt x="0" y="3042"/>
                      <a:pt x="0" y="2942"/>
                    </a:cubicBezTo>
                    <a:lnTo>
                      <a:pt x="0" y="91"/>
                    </a:lnTo>
                    <a:cubicBezTo>
                      <a:pt x="0" y="41"/>
                      <a:pt x="41" y="0"/>
                      <a:pt x="91" y="0"/>
                    </a:cubicBezTo>
                    <a:cubicBezTo>
                      <a:pt x="141" y="0"/>
                      <a:pt x="181" y="41"/>
                      <a:pt x="181" y="91"/>
                    </a:cubicBezTo>
                    <a:lnTo>
                      <a:pt x="181" y="2942"/>
                    </a:lnTo>
                    <a:lnTo>
                      <a:pt x="6168" y="2942"/>
                    </a:lnTo>
                    <a:cubicBezTo>
                      <a:pt x="6218" y="2942"/>
                      <a:pt x="6259" y="2983"/>
                      <a:pt x="6259" y="3033"/>
                    </a:cubicBezTo>
                    <a:cubicBezTo>
                      <a:pt x="6259" y="3083"/>
                      <a:pt x="6218" y="3123"/>
                      <a:pt x="6168"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0" name="Freeform 17">
                <a:extLst>
                  <a:ext uri="{FF2B5EF4-FFF2-40B4-BE49-F238E27FC236}">
                    <a16:creationId xmlns:a16="http://schemas.microsoft.com/office/drawing/2014/main" id="{F5FCF497-3822-8D47-8BB1-025EBC9E251B}"/>
                  </a:ext>
                </a:extLst>
              </p:cNvPr>
              <p:cNvSpPr>
                <a:spLocks noChangeArrowheads="1"/>
              </p:cNvSpPr>
              <p:nvPr/>
            </p:nvSpPr>
            <p:spPr bwMode="auto">
              <a:xfrm>
                <a:off x="5594350" y="5195888"/>
                <a:ext cx="2051050" cy="903287"/>
              </a:xfrm>
              <a:custGeom>
                <a:avLst/>
                <a:gdLst>
                  <a:gd name="T0" fmla="*/ 65141 w 5699"/>
                  <a:gd name="T1" fmla="*/ 65215 h 2507"/>
                  <a:gd name="T2" fmla="*/ 65141 w 5699"/>
                  <a:gd name="T3" fmla="*/ 837711 h 2507"/>
                  <a:gd name="T4" fmla="*/ 1985549 w 5699"/>
                  <a:gd name="T5" fmla="*/ 837711 h 2507"/>
                  <a:gd name="T6" fmla="*/ 1985549 w 5699"/>
                  <a:gd name="T7" fmla="*/ 65215 h 2507"/>
                  <a:gd name="T8" fmla="*/ 65141 w 5699"/>
                  <a:gd name="T9" fmla="*/ 65215 h 2507"/>
                  <a:gd name="T10" fmla="*/ 1985549 w 5699"/>
                  <a:gd name="T11" fmla="*/ 837711 h 2507"/>
                  <a:gd name="T12" fmla="*/ 1985549 w 5699"/>
                  <a:gd name="T13" fmla="*/ 870499 h 2507"/>
                  <a:gd name="T14" fmla="*/ 1985549 w 5699"/>
                  <a:gd name="T15" fmla="*/ 837711 h 2507"/>
                  <a:gd name="T16" fmla="*/ 1985549 w 5699"/>
                  <a:gd name="T17" fmla="*/ 902927 h 2507"/>
                  <a:gd name="T18" fmla="*/ 65141 w 5699"/>
                  <a:gd name="T19" fmla="*/ 902927 h 2507"/>
                  <a:gd name="T20" fmla="*/ 65141 w 5699"/>
                  <a:gd name="T21" fmla="*/ 902927 h 2507"/>
                  <a:gd name="T22" fmla="*/ 0 w 5699"/>
                  <a:gd name="T23" fmla="*/ 837711 h 2507"/>
                  <a:gd name="T24" fmla="*/ 0 w 5699"/>
                  <a:gd name="T25" fmla="*/ 65215 h 2507"/>
                  <a:gd name="T26" fmla="*/ 0 w 5699"/>
                  <a:gd name="T27" fmla="*/ 65215 h 2507"/>
                  <a:gd name="T28" fmla="*/ 65141 w 5699"/>
                  <a:gd name="T29" fmla="*/ 0 h 2507"/>
                  <a:gd name="T30" fmla="*/ 1985549 w 5699"/>
                  <a:gd name="T31" fmla="*/ 0 h 2507"/>
                  <a:gd name="T32" fmla="*/ 1985549 w 5699"/>
                  <a:gd name="T33" fmla="*/ 0 h 2507"/>
                  <a:gd name="T34" fmla="*/ 2050690 w 5699"/>
                  <a:gd name="T35" fmla="*/ 65215 h 2507"/>
                  <a:gd name="T36" fmla="*/ 2050690 w 5699"/>
                  <a:gd name="T37" fmla="*/ 837711 h 2507"/>
                  <a:gd name="T38" fmla="*/ 2050690 w 5699"/>
                  <a:gd name="T39" fmla="*/ 837711 h 2507"/>
                  <a:gd name="T40" fmla="*/ 1985549 w 5699"/>
                  <a:gd name="T41" fmla="*/ 902927 h 25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99" h="2507">
                    <a:moveTo>
                      <a:pt x="181" y="181"/>
                    </a:moveTo>
                    <a:lnTo>
                      <a:pt x="181" y="2325"/>
                    </a:lnTo>
                    <a:lnTo>
                      <a:pt x="5517" y="2325"/>
                    </a:lnTo>
                    <a:lnTo>
                      <a:pt x="5517" y="181"/>
                    </a:lnTo>
                    <a:lnTo>
                      <a:pt x="181" y="181"/>
                    </a:lnTo>
                    <a:close/>
                    <a:moveTo>
                      <a:pt x="5517" y="2325"/>
                    </a:moveTo>
                    <a:lnTo>
                      <a:pt x="5517" y="2416"/>
                    </a:lnTo>
                    <a:lnTo>
                      <a:pt x="5517" y="2325"/>
                    </a:lnTo>
                    <a:close/>
                    <a:moveTo>
                      <a:pt x="5517" y="2506"/>
                    </a:moveTo>
                    <a:lnTo>
                      <a:pt x="181" y="2506"/>
                    </a:lnTo>
                    <a:cubicBezTo>
                      <a:pt x="81" y="2506"/>
                      <a:pt x="0" y="2425"/>
                      <a:pt x="0" y="2325"/>
                    </a:cubicBezTo>
                    <a:lnTo>
                      <a:pt x="0" y="181"/>
                    </a:lnTo>
                    <a:cubicBezTo>
                      <a:pt x="0" y="81"/>
                      <a:pt x="81" y="0"/>
                      <a:pt x="181" y="0"/>
                    </a:cubicBezTo>
                    <a:lnTo>
                      <a:pt x="5517" y="0"/>
                    </a:lnTo>
                    <a:cubicBezTo>
                      <a:pt x="5617" y="0"/>
                      <a:pt x="5698" y="81"/>
                      <a:pt x="5698" y="181"/>
                    </a:cubicBezTo>
                    <a:lnTo>
                      <a:pt x="5698" y="2325"/>
                    </a:lnTo>
                    <a:cubicBezTo>
                      <a:pt x="5698" y="2425"/>
                      <a:pt x="5617" y="2506"/>
                      <a:pt x="5517" y="25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1" name="Freeform 18">
                <a:extLst>
                  <a:ext uri="{FF2B5EF4-FFF2-40B4-BE49-F238E27FC236}">
                    <a16:creationId xmlns:a16="http://schemas.microsoft.com/office/drawing/2014/main" id="{3A8677AF-4F77-834F-AC38-E9DEE2580AF7}"/>
                  </a:ext>
                </a:extLst>
              </p:cNvPr>
              <p:cNvSpPr>
                <a:spLocks noChangeArrowheads="1"/>
              </p:cNvSpPr>
              <p:nvPr/>
            </p:nvSpPr>
            <p:spPr bwMode="auto">
              <a:xfrm>
                <a:off x="5494338" y="5084763"/>
                <a:ext cx="2252662" cy="1123950"/>
              </a:xfrm>
              <a:custGeom>
                <a:avLst/>
                <a:gdLst>
                  <a:gd name="T0" fmla="*/ 65143 w 6259"/>
                  <a:gd name="T1" fmla="*/ 64781 h 3123"/>
                  <a:gd name="T2" fmla="*/ 65143 w 6259"/>
                  <a:gd name="T3" fmla="*/ 1058809 h 3123"/>
                  <a:gd name="T4" fmla="*/ 2187519 w 6259"/>
                  <a:gd name="T5" fmla="*/ 1058809 h 3123"/>
                  <a:gd name="T6" fmla="*/ 2187519 w 6259"/>
                  <a:gd name="T7" fmla="*/ 64781 h 3123"/>
                  <a:gd name="T8" fmla="*/ 65143 w 6259"/>
                  <a:gd name="T9" fmla="*/ 64781 h 3123"/>
                  <a:gd name="T10" fmla="*/ 2187519 w 6259"/>
                  <a:gd name="T11" fmla="*/ 1058809 h 3123"/>
                  <a:gd name="T12" fmla="*/ 2187519 w 6259"/>
                  <a:gd name="T13" fmla="*/ 1091200 h 3123"/>
                  <a:gd name="T14" fmla="*/ 2187519 w 6259"/>
                  <a:gd name="T15" fmla="*/ 1058809 h 3123"/>
                  <a:gd name="T16" fmla="*/ 2187519 w 6259"/>
                  <a:gd name="T17" fmla="*/ 1123590 h 3123"/>
                  <a:gd name="T18" fmla="*/ 65143 w 6259"/>
                  <a:gd name="T19" fmla="*/ 1123590 h 3123"/>
                  <a:gd name="T20" fmla="*/ 65143 w 6259"/>
                  <a:gd name="T21" fmla="*/ 1123590 h 3123"/>
                  <a:gd name="T22" fmla="*/ 0 w 6259"/>
                  <a:gd name="T23" fmla="*/ 1058809 h 3123"/>
                  <a:gd name="T24" fmla="*/ 0 w 6259"/>
                  <a:gd name="T25" fmla="*/ 64781 h 3123"/>
                  <a:gd name="T26" fmla="*/ 0 w 6259"/>
                  <a:gd name="T27" fmla="*/ 64781 h 3123"/>
                  <a:gd name="T28" fmla="*/ 65143 w 6259"/>
                  <a:gd name="T29" fmla="*/ 0 h 3123"/>
                  <a:gd name="T30" fmla="*/ 2187519 w 6259"/>
                  <a:gd name="T31" fmla="*/ 0 h 3123"/>
                  <a:gd name="T32" fmla="*/ 2187519 w 6259"/>
                  <a:gd name="T33" fmla="*/ 0 h 3123"/>
                  <a:gd name="T34" fmla="*/ 2252302 w 6259"/>
                  <a:gd name="T35" fmla="*/ 64781 h 3123"/>
                  <a:gd name="T36" fmla="*/ 2252302 w 6259"/>
                  <a:gd name="T37" fmla="*/ 1058809 h 3123"/>
                  <a:gd name="T38" fmla="*/ 2252302 w 6259"/>
                  <a:gd name="T39" fmla="*/ 1058809 h 3123"/>
                  <a:gd name="T40" fmla="*/ 2187519 w 6259"/>
                  <a:gd name="T41" fmla="*/ 1123590 h 3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59" h="3123">
                    <a:moveTo>
                      <a:pt x="181" y="180"/>
                    </a:moveTo>
                    <a:lnTo>
                      <a:pt x="181" y="2942"/>
                    </a:lnTo>
                    <a:lnTo>
                      <a:pt x="6078" y="2942"/>
                    </a:lnTo>
                    <a:lnTo>
                      <a:pt x="6078" y="180"/>
                    </a:lnTo>
                    <a:lnTo>
                      <a:pt x="181" y="180"/>
                    </a:lnTo>
                    <a:close/>
                    <a:moveTo>
                      <a:pt x="6078" y="2942"/>
                    </a:moveTo>
                    <a:lnTo>
                      <a:pt x="6078" y="3032"/>
                    </a:lnTo>
                    <a:lnTo>
                      <a:pt x="6078" y="2942"/>
                    </a:lnTo>
                    <a:close/>
                    <a:moveTo>
                      <a:pt x="6078" y="3122"/>
                    </a:moveTo>
                    <a:lnTo>
                      <a:pt x="181" y="3122"/>
                    </a:lnTo>
                    <a:cubicBezTo>
                      <a:pt x="81" y="3122"/>
                      <a:pt x="0" y="3041"/>
                      <a:pt x="0" y="2942"/>
                    </a:cubicBezTo>
                    <a:lnTo>
                      <a:pt x="0" y="180"/>
                    </a:lnTo>
                    <a:cubicBezTo>
                      <a:pt x="0" y="81"/>
                      <a:pt x="81" y="0"/>
                      <a:pt x="181" y="0"/>
                    </a:cubicBezTo>
                    <a:lnTo>
                      <a:pt x="6078" y="0"/>
                    </a:lnTo>
                    <a:cubicBezTo>
                      <a:pt x="6177" y="0"/>
                      <a:pt x="6258" y="81"/>
                      <a:pt x="6258" y="180"/>
                    </a:cubicBezTo>
                    <a:lnTo>
                      <a:pt x="6258" y="2942"/>
                    </a:lnTo>
                    <a:cubicBezTo>
                      <a:pt x="6258" y="3041"/>
                      <a:pt x="6177" y="3122"/>
                      <a:pt x="6078" y="31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2" name="Freeform 19">
                <a:extLst>
                  <a:ext uri="{FF2B5EF4-FFF2-40B4-BE49-F238E27FC236}">
                    <a16:creationId xmlns:a16="http://schemas.microsoft.com/office/drawing/2014/main" id="{AFC6BBEA-7D6F-D640-96FA-C55D95126FFC}"/>
                  </a:ext>
                </a:extLst>
              </p:cNvPr>
              <p:cNvSpPr>
                <a:spLocks noChangeArrowheads="1"/>
              </p:cNvSpPr>
              <p:nvPr/>
            </p:nvSpPr>
            <p:spPr bwMode="auto">
              <a:xfrm>
                <a:off x="6300788" y="5273675"/>
                <a:ext cx="639762" cy="747713"/>
              </a:xfrm>
              <a:custGeom>
                <a:avLst/>
                <a:gdLst>
                  <a:gd name="T0" fmla="*/ 319521 w 1778"/>
                  <a:gd name="T1" fmla="*/ 65159 h 2077"/>
                  <a:gd name="T2" fmla="*/ 319521 w 1778"/>
                  <a:gd name="T3" fmla="*/ 65159 h 2077"/>
                  <a:gd name="T4" fmla="*/ 64768 w 1778"/>
                  <a:gd name="T5" fmla="*/ 373677 h 2077"/>
                  <a:gd name="T6" fmla="*/ 64768 w 1778"/>
                  <a:gd name="T7" fmla="*/ 373677 h 2077"/>
                  <a:gd name="T8" fmla="*/ 319521 w 1778"/>
                  <a:gd name="T9" fmla="*/ 682194 h 2077"/>
                  <a:gd name="T10" fmla="*/ 319521 w 1778"/>
                  <a:gd name="T11" fmla="*/ 682194 h 2077"/>
                  <a:gd name="T12" fmla="*/ 574275 w 1778"/>
                  <a:gd name="T13" fmla="*/ 373677 h 2077"/>
                  <a:gd name="T14" fmla="*/ 574275 w 1778"/>
                  <a:gd name="T15" fmla="*/ 373677 h 2077"/>
                  <a:gd name="T16" fmla="*/ 319521 w 1778"/>
                  <a:gd name="T17" fmla="*/ 65159 h 2077"/>
                  <a:gd name="T18" fmla="*/ 319521 w 1778"/>
                  <a:gd name="T19" fmla="*/ 747353 h 2077"/>
                  <a:gd name="T20" fmla="*/ 319521 w 1778"/>
                  <a:gd name="T21" fmla="*/ 747353 h 2077"/>
                  <a:gd name="T22" fmla="*/ 0 w 1778"/>
                  <a:gd name="T23" fmla="*/ 373677 h 2077"/>
                  <a:gd name="T24" fmla="*/ 0 w 1778"/>
                  <a:gd name="T25" fmla="*/ 373677 h 2077"/>
                  <a:gd name="T26" fmla="*/ 319521 w 1778"/>
                  <a:gd name="T27" fmla="*/ 0 h 2077"/>
                  <a:gd name="T28" fmla="*/ 319521 w 1778"/>
                  <a:gd name="T29" fmla="*/ 0 h 2077"/>
                  <a:gd name="T30" fmla="*/ 639402 w 1778"/>
                  <a:gd name="T31" fmla="*/ 373677 h 2077"/>
                  <a:gd name="T32" fmla="*/ 639402 w 1778"/>
                  <a:gd name="T33" fmla="*/ 373677 h 2077"/>
                  <a:gd name="T34" fmla="*/ 319521 w 1778"/>
                  <a:gd name="T35" fmla="*/ 747353 h 20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8" h="2077">
                    <a:moveTo>
                      <a:pt x="888" y="181"/>
                    </a:moveTo>
                    <a:lnTo>
                      <a:pt x="888" y="181"/>
                    </a:lnTo>
                    <a:cubicBezTo>
                      <a:pt x="498" y="181"/>
                      <a:pt x="180" y="565"/>
                      <a:pt x="180" y="1038"/>
                    </a:cubicBezTo>
                    <a:cubicBezTo>
                      <a:pt x="180" y="1510"/>
                      <a:pt x="498" y="1895"/>
                      <a:pt x="888" y="1895"/>
                    </a:cubicBezTo>
                    <a:cubicBezTo>
                      <a:pt x="1279" y="1895"/>
                      <a:pt x="1596" y="1510"/>
                      <a:pt x="1596" y="1038"/>
                    </a:cubicBezTo>
                    <a:cubicBezTo>
                      <a:pt x="1596" y="565"/>
                      <a:pt x="1279" y="181"/>
                      <a:pt x="888" y="181"/>
                    </a:cubicBezTo>
                    <a:close/>
                    <a:moveTo>
                      <a:pt x="888" y="2076"/>
                    </a:moveTo>
                    <a:lnTo>
                      <a:pt x="888" y="2076"/>
                    </a:lnTo>
                    <a:cubicBezTo>
                      <a:pt x="398" y="2076"/>
                      <a:pt x="0" y="1610"/>
                      <a:pt x="0" y="1038"/>
                    </a:cubicBezTo>
                    <a:cubicBezTo>
                      <a:pt x="0" y="466"/>
                      <a:pt x="398" y="0"/>
                      <a:pt x="888" y="0"/>
                    </a:cubicBezTo>
                    <a:cubicBezTo>
                      <a:pt x="1379" y="0"/>
                      <a:pt x="1777" y="466"/>
                      <a:pt x="1777" y="1038"/>
                    </a:cubicBezTo>
                    <a:cubicBezTo>
                      <a:pt x="1777" y="1610"/>
                      <a:pt x="1379" y="2076"/>
                      <a:pt x="888" y="20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3" name="Freeform 21">
                <a:extLst>
                  <a:ext uri="{FF2B5EF4-FFF2-40B4-BE49-F238E27FC236}">
                    <a16:creationId xmlns:a16="http://schemas.microsoft.com/office/drawing/2014/main" id="{D593D49B-6A4B-A54B-978F-2E607F8AF165}"/>
                  </a:ext>
                </a:extLst>
              </p:cNvPr>
              <p:cNvSpPr>
                <a:spLocks noChangeArrowheads="1"/>
              </p:cNvSpPr>
              <p:nvPr/>
            </p:nvSpPr>
            <p:spPr bwMode="auto">
              <a:xfrm>
                <a:off x="5886450"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4" name="Freeform 22">
                <a:extLst>
                  <a:ext uri="{FF2B5EF4-FFF2-40B4-BE49-F238E27FC236}">
                    <a16:creationId xmlns:a16="http://schemas.microsoft.com/office/drawing/2014/main" id="{243830C6-97E7-F845-A761-73B4E2BE53C3}"/>
                  </a:ext>
                </a:extLst>
              </p:cNvPr>
              <p:cNvSpPr>
                <a:spLocks noChangeArrowheads="1"/>
              </p:cNvSpPr>
              <p:nvPr/>
            </p:nvSpPr>
            <p:spPr bwMode="auto">
              <a:xfrm>
                <a:off x="6350000" y="5665788"/>
                <a:ext cx="541338" cy="322262"/>
              </a:xfrm>
              <a:custGeom>
                <a:avLst/>
                <a:gdLst>
                  <a:gd name="T0" fmla="*/ 270489 w 1503"/>
                  <a:gd name="T1" fmla="*/ 0 h 895"/>
                  <a:gd name="T2" fmla="*/ 270489 w 1503"/>
                  <a:gd name="T3" fmla="*/ 0 h 895"/>
                  <a:gd name="T4" fmla="*/ 0 w 1503"/>
                  <a:gd name="T5" fmla="*/ 97219 h 895"/>
                  <a:gd name="T6" fmla="*/ 0 w 1503"/>
                  <a:gd name="T7" fmla="*/ 97219 h 895"/>
                  <a:gd name="T8" fmla="*/ 270489 w 1503"/>
                  <a:gd name="T9" fmla="*/ 321902 h 895"/>
                  <a:gd name="T10" fmla="*/ 270489 w 1503"/>
                  <a:gd name="T11" fmla="*/ 321902 h 895"/>
                  <a:gd name="T12" fmla="*/ 540978 w 1503"/>
                  <a:gd name="T13" fmla="*/ 97219 h 895"/>
                  <a:gd name="T14" fmla="*/ 540978 w 1503"/>
                  <a:gd name="T15" fmla="*/ 97219 h 895"/>
                  <a:gd name="T16" fmla="*/ 270489 w 1503"/>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3" h="895">
                    <a:moveTo>
                      <a:pt x="751" y="0"/>
                    </a:moveTo>
                    <a:lnTo>
                      <a:pt x="751" y="0"/>
                    </a:lnTo>
                    <a:cubicBezTo>
                      <a:pt x="466" y="0"/>
                      <a:pt x="204" y="102"/>
                      <a:pt x="0" y="270"/>
                    </a:cubicBezTo>
                    <a:cubicBezTo>
                      <a:pt x="112" y="634"/>
                      <a:pt x="406" y="894"/>
                      <a:pt x="751" y="894"/>
                    </a:cubicBezTo>
                    <a:cubicBezTo>
                      <a:pt x="1097" y="894"/>
                      <a:pt x="1391" y="634"/>
                      <a:pt x="1502" y="270"/>
                    </a:cubicBezTo>
                    <a:cubicBezTo>
                      <a:pt x="1298" y="102"/>
                      <a:pt x="1037" y="0"/>
                      <a:pt x="75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5" name="Freeform 24">
                <a:extLst>
                  <a:ext uri="{FF2B5EF4-FFF2-40B4-BE49-F238E27FC236}">
                    <a16:creationId xmlns:a16="http://schemas.microsoft.com/office/drawing/2014/main" id="{25EEA17A-BEBD-C94C-B93D-9C920E0B5A57}"/>
                  </a:ext>
                </a:extLst>
              </p:cNvPr>
              <p:cNvSpPr>
                <a:spLocks noChangeArrowheads="1"/>
              </p:cNvSpPr>
              <p:nvPr/>
            </p:nvSpPr>
            <p:spPr bwMode="auto">
              <a:xfrm>
                <a:off x="6492875" y="5381625"/>
                <a:ext cx="255588" cy="255588"/>
              </a:xfrm>
              <a:custGeom>
                <a:avLst/>
                <a:gdLst>
                  <a:gd name="T0" fmla="*/ 255229 w 711"/>
                  <a:gd name="T1" fmla="*/ 127614 h 711"/>
                  <a:gd name="T2" fmla="*/ 255229 w 711"/>
                  <a:gd name="T3" fmla="*/ 127614 h 711"/>
                  <a:gd name="T4" fmla="*/ 127614 w 711"/>
                  <a:gd name="T5" fmla="*/ 255229 h 711"/>
                  <a:gd name="T6" fmla="*/ 127614 w 711"/>
                  <a:gd name="T7" fmla="*/ 255229 h 711"/>
                  <a:gd name="T8" fmla="*/ 0 w 711"/>
                  <a:gd name="T9" fmla="*/ 127614 h 711"/>
                  <a:gd name="T10" fmla="*/ 0 w 711"/>
                  <a:gd name="T11" fmla="*/ 127614 h 711"/>
                  <a:gd name="T12" fmla="*/ 127614 w 711"/>
                  <a:gd name="T13" fmla="*/ 0 h 711"/>
                  <a:gd name="T14" fmla="*/ 127614 w 711"/>
                  <a:gd name="T15" fmla="*/ 0 h 711"/>
                  <a:gd name="T16" fmla="*/ 255229 w 711"/>
                  <a:gd name="T17" fmla="*/ 127614 h 7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1" h="711">
                    <a:moveTo>
                      <a:pt x="710" y="355"/>
                    </a:moveTo>
                    <a:lnTo>
                      <a:pt x="710" y="355"/>
                    </a:lnTo>
                    <a:cubicBezTo>
                      <a:pt x="710" y="552"/>
                      <a:pt x="551" y="710"/>
                      <a:pt x="355" y="710"/>
                    </a:cubicBezTo>
                    <a:cubicBezTo>
                      <a:pt x="159" y="710"/>
                      <a:pt x="0" y="552"/>
                      <a:pt x="0" y="355"/>
                    </a:cubicBezTo>
                    <a:cubicBezTo>
                      <a:pt x="0" y="159"/>
                      <a:pt x="159" y="0"/>
                      <a:pt x="355" y="0"/>
                    </a:cubicBezTo>
                    <a:cubicBezTo>
                      <a:pt x="551" y="0"/>
                      <a:pt x="710" y="159"/>
                      <a:pt x="710" y="3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86" name="Freeform 28">
                <a:extLst>
                  <a:ext uri="{FF2B5EF4-FFF2-40B4-BE49-F238E27FC236}">
                    <a16:creationId xmlns:a16="http://schemas.microsoft.com/office/drawing/2014/main" id="{E2526DDB-F8DF-924D-8DE2-58C7D965EC46}"/>
                  </a:ext>
                </a:extLst>
              </p:cNvPr>
              <p:cNvSpPr>
                <a:spLocks noChangeArrowheads="1"/>
              </p:cNvSpPr>
              <p:nvPr/>
            </p:nvSpPr>
            <p:spPr bwMode="auto">
              <a:xfrm>
                <a:off x="7432675" y="5230813"/>
                <a:ext cx="180975" cy="180975"/>
              </a:xfrm>
              <a:custGeom>
                <a:avLst/>
                <a:gdLst>
                  <a:gd name="T0" fmla="*/ 0 w 502"/>
                  <a:gd name="T1" fmla="*/ 0 h 501"/>
                  <a:gd name="T2" fmla="*/ 180614 w 502"/>
                  <a:gd name="T3" fmla="*/ 180614 h 501"/>
                  <a:gd name="T4" fmla="*/ 180614 w 502"/>
                  <a:gd name="T5" fmla="*/ 0 h 501"/>
                  <a:gd name="T6" fmla="*/ 0 w 502"/>
                  <a:gd name="T7" fmla="*/ 0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1">
                    <a:moveTo>
                      <a:pt x="0" y="0"/>
                    </a:moveTo>
                    <a:lnTo>
                      <a:pt x="501" y="500"/>
                    </a:lnTo>
                    <a:lnTo>
                      <a:pt x="50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35" name="Freeform 29">
              <a:extLst>
                <a:ext uri="{FF2B5EF4-FFF2-40B4-BE49-F238E27FC236}">
                  <a16:creationId xmlns:a16="http://schemas.microsoft.com/office/drawing/2014/main" id="{35A54F8F-88FB-7547-B43E-06260812D7A7}"/>
                </a:ext>
              </a:extLst>
            </p:cNvPr>
            <p:cNvSpPr>
              <a:spLocks noChangeArrowheads="1"/>
            </p:cNvSpPr>
            <p:nvPr/>
          </p:nvSpPr>
          <p:spPr bwMode="auto">
            <a:xfrm>
              <a:off x="2025296" y="4520720"/>
              <a:ext cx="993704" cy="1005226"/>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6">
                <a:lumMod val="75000"/>
              </a:schemeClr>
            </a:solidFill>
            <a:ln>
              <a:noFill/>
            </a:ln>
            <a:effectLst/>
          </p:spPr>
          <p:txBody>
            <a:bodyPr wrap="none" anchor="ctr"/>
            <a:lstStyle/>
            <a:p>
              <a:endParaRPr lang="es-ES_tradnl" sz="1633"/>
            </a:p>
          </p:txBody>
        </p:sp>
        <p:sp>
          <p:nvSpPr>
            <p:cNvPr id="136" name="Freeform 30">
              <a:extLst>
                <a:ext uri="{FF2B5EF4-FFF2-40B4-BE49-F238E27FC236}">
                  <a16:creationId xmlns:a16="http://schemas.microsoft.com/office/drawing/2014/main" id="{D44FD080-A913-8E42-A0C9-63298C9D78B0}"/>
                </a:ext>
              </a:extLst>
            </p:cNvPr>
            <p:cNvSpPr>
              <a:spLocks noChangeArrowheads="1"/>
            </p:cNvSpPr>
            <p:nvPr/>
          </p:nvSpPr>
          <p:spPr bwMode="auto">
            <a:xfrm>
              <a:off x="0" y="5148540"/>
              <a:ext cx="1751224" cy="1709460"/>
            </a:xfrm>
            <a:custGeom>
              <a:avLst/>
              <a:gdLst>
                <a:gd name="T0" fmla="*/ 1748198 w 5361"/>
                <a:gd name="T1" fmla="*/ 1076676 h 5233"/>
                <a:gd name="T2" fmla="*/ 1662139 w 5361"/>
                <a:gd name="T3" fmla="*/ 1002857 h 5233"/>
                <a:gd name="T4" fmla="*/ 1669701 w 5361"/>
                <a:gd name="T5" fmla="*/ 897710 h 5233"/>
                <a:gd name="T6" fmla="*/ 1677982 w 5361"/>
                <a:gd name="T7" fmla="*/ 759435 h 5233"/>
                <a:gd name="T8" fmla="*/ 1858744 w 5361"/>
                <a:gd name="T9" fmla="*/ 636283 h 5233"/>
                <a:gd name="T10" fmla="*/ 1785647 w 5361"/>
                <a:gd name="T11" fmla="*/ 476762 h 5233"/>
                <a:gd name="T12" fmla="*/ 1797530 w 5361"/>
                <a:gd name="T13" fmla="*/ 432471 h 5233"/>
                <a:gd name="T14" fmla="*/ 1909515 w 5361"/>
                <a:gd name="T15" fmla="*/ 561384 h 5233"/>
                <a:gd name="T16" fmla="*/ 1865225 w 5361"/>
                <a:gd name="T17" fmla="*/ 726306 h 5233"/>
                <a:gd name="T18" fmla="*/ 1734875 w 5361"/>
                <a:gd name="T19" fmla="*/ 897710 h 5233"/>
                <a:gd name="T20" fmla="*/ 1780966 w 5361"/>
                <a:gd name="T21" fmla="*/ 1020141 h 5233"/>
                <a:gd name="T22" fmla="*/ 1792489 w 5361"/>
                <a:gd name="T23" fmla="*/ 1064433 h 5233"/>
                <a:gd name="T24" fmla="*/ 965020 w 5361"/>
                <a:gd name="T25" fmla="*/ 598473 h 5233"/>
                <a:gd name="T26" fmla="*/ 965020 w 5361"/>
                <a:gd name="T27" fmla="*/ 1196587 h 5233"/>
                <a:gd name="T28" fmla="*/ 1263888 w 5361"/>
                <a:gd name="T29" fmla="*/ 897710 h 5233"/>
                <a:gd name="T30" fmla="*/ 965020 w 5361"/>
                <a:gd name="T31" fmla="*/ 1261763 h 5233"/>
                <a:gd name="T32" fmla="*/ 965020 w 5361"/>
                <a:gd name="T33" fmla="*/ 533297 h 5233"/>
                <a:gd name="T34" fmla="*/ 1329063 w 5361"/>
                <a:gd name="T35" fmla="*/ 897710 h 5233"/>
                <a:gd name="T36" fmla="*/ 784259 w 5361"/>
                <a:gd name="T37" fmla="*/ 1884003 h 5233"/>
                <a:gd name="T38" fmla="*/ 662911 w 5361"/>
                <a:gd name="T39" fmla="*/ 1606012 h 5233"/>
                <a:gd name="T40" fmla="*/ 366564 w 5361"/>
                <a:gd name="T41" fmla="*/ 1591968 h 5233"/>
                <a:gd name="T42" fmla="*/ 275103 w 5361"/>
                <a:gd name="T43" fmla="*/ 1603851 h 5233"/>
                <a:gd name="T44" fmla="*/ 20165 w 5361"/>
                <a:gd name="T45" fmla="*/ 1234396 h 5233"/>
                <a:gd name="T46" fmla="*/ 64455 w 5361"/>
                <a:gd name="T47" fmla="*/ 1068754 h 5233"/>
                <a:gd name="T48" fmla="*/ 194804 w 5361"/>
                <a:gd name="T49" fmla="*/ 897710 h 5233"/>
                <a:gd name="T50" fmla="*/ 64815 w 5361"/>
                <a:gd name="T51" fmla="*/ 726306 h 5233"/>
                <a:gd name="T52" fmla="*/ 8642 w 5361"/>
                <a:gd name="T53" fmla="*/ 652847 h 5233"/>
                <a:gd name="T54" fmla="*/ 201286 w 5361"/>
                <a:gd name="T55" fmla="*/ 247744 h 5233"/>
                <a:gd name="T56" fmla="*/ 366564 w 5361"/>
                <a:gd name="T57" fmla="*/ 203452 h 5233"/>
                <a:gd name="T58" fmla="*/ 662911 w 5361"/>
                <a:gd name="T59" fmla="*/ 189409 h 5233"/>
                <a:gd name="T60" fmla="*/ 695679 w 5361"/>
                <a:gd name="T61" fmla="*/ 0 h 5233"/>
                <a:gd name="T62" fmla="*/ 728086 w 5361"/>
                <a:gd name="T63" fmla="*/ 211014 h 5233"/>
                <a:gd name="T64" fmla="*/ 707561 w 5361"/>
                <a:gd name="T65" fmla="*/ 241262 h 5233"/>
                <a:gd name="T66" fmla="*/ 488991 w 5361"/>
                <a:gd name="T67" fmla="*/ 349290 h 5233"/>
                <a:gd name="T68" fmla="*/ 291666 w 5361"/>
                <a:gd name="T69" fmla="*/ 254225 h 5233"/>
                <a:gd name="T70" fmla="*/ 76697 w 5361"/>
                <a:gd name="T71" fmla="*/ 593792 h 5233"/>
                <a:gd name="T72" fmla="*/ 71296 w 5361"/>
                <a:gd name="T73" fmla="*/ 636283 h 5233"/>
                <a:gd name="T74" fmla="*/ 252057 w 5361"/>
                <a:gd name="T75" fmla="*/ 759435 h 5233"/>
                <a:gd name="T76" fmla="*/ 259979 w 5361"/>
                <a:gd name="T77" fmla="*/ 897710 h 5233"/>
                <a:gd name="T78" fmla="*/ 267901 w 5361"/>
                <a:gd name="T79" fmla="*/ 1002857 h 5233"/>
                <a:gd name="T80" fmla="*/ 96862 w 5361"/>
                <a:gd name="T81" fmla="*/ 1125288 h 5233"/>
                <a:gd name="T82" fmla="*/ 76697 w 5361"/>
                <a:gd name="T83" fmla="*/ 1201628 h 5233"/>
                <a:gd name="T84" fmla="*/ 291666 w 5361"/>
                <a:gd name="T85" fmla="*/ 1540835 h 5233"/>
                <a:gd name="T86" fmla="*/ 488991 w 5361"/>
                <a:gd name="T87" fmla="*/ 1445771 h 5233"/>
                <a:gd name="T88" fmla="*/ 525720 w 5361"/>
                <a:gd name="T89" fmla="*/ 1448651 h 5233"/>
                <a:gd name="T90" fmla="*/ 728086 w 5361"/>
                <a:gd name="T91" fmla="*/ 1584406 h 5233"/>
                <a:gd name="T92" fmla="*/ 784259 w 5361"/>
                <a:gd name="T93" fmla="*/ 1818826 h 5233"/>
                <a:gd name="T94" fmla="*/ 1201954 w 5361"/>
                <a:gd name="T95" fmla="*/ 1763012 h 5233"/>
                <a:gd name="T96" fmla="*/ 1222479 w 5361"/>
                <a:gd name="T97" fmla="*/ 1553798 h 5233"/>
                <a:gd name="T98" fmla="*/ 1404320 w 5361"/>
                <a:gd name="T99" fmla="*/ 1448651 h 5233"/>
                <a:gd name="T100" fmla="*/ 1595884 w 5361"/>
                <a:gd name="T101" fmla="*/ 1535434 h 5233"/>
                <a:gd name="T102" fmla="*/ 1744238 w 5361"/>
                <a:gd name="T103" fmla="*/ 1391037 h 5233"/>
                <a:gd name="T104" fmla="*/ 1800410 w 5361"/>
                <a:gd name="T105" fmla="*/ 1423085 h 5233"/>
                <a:gd name="T106" fmla="*/ 1563116 w 5361"/>
                <a:gd name="T107" fmla="*/ 1591968 h 5233"/>
                <a:gd name="T108" fmla="*/ 1266769 w 5361"/>
                <a:gd name="T109" fmla="*/ 1606012 h 5233"/>
                <a:gd name="T110" fmla="*/ 1145781 w 5361"/>
                <a:gd name="T111" fmla="*/ 1884003 h 52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361" h="5233">
                  <a:moveTo>
                    <a:pt x="4901" y="3002"/>
                  </a:moveTo>
                  <a:lnTo>
                    <a:pt x="4901" y="3002"/>
                  </a:lnTo>
                  <a:cubicBezTo>
                    <a:pt x="4885" y="3002"/>
                    <a:pt x="4869" y="2998"/>
                    <a:pt x="4855" y="2990"/>
                  </a:cubicBezTo>
                  <a:lnTo>
                    <a:pt x="4660" y="2876"/>
                  </a:lnTo>
                  <a:cubicBezTo>
                    <a:pt x="4627" y="2858"/>
                    <a:pt x="4610" y="2822"/>
                    <a:pt x="4616" y="2785"/>
                  </a:cubicBezTo>
                  <a:cubicBezTo>
                    <a:pt x="4630" y="2689"/>
                    <a:pt x="4637" y="2591"/>
                    <a:pt x="4637" y="2493"/>
                  </a:cubicBezTo>
                  <a:cubicBezTo>
                    <a:pt x="4637" y="2396"/>
                    <a:pt x="4630" y="2297"/>
                    <a:pt x="4616" y="2201"/>
                  </a:cubicBezTo>
                  <a:cubicBezTo>
                    <a:pt x="4610" y="2164"/>
                    <a:pt x="4627" y="2128"/>
                    <a:pt x="4660" y="2109"/>
                  </a:cubicBezTo>
                  <a:lnTo>
                    <a:pt x="5089" y="1861"/>
                  </a:lnTo>
                  <a:cubicBezTo>
                    <a:pt x="5126" y="1841"/>
                    <a:pt x="5151" y="1807"/>
                    <a:pt x="5162" y="1767"/>
                  </a:cubicBezTo>
                  <a:cubicBezTo>
                    <a:pt x="5172" y="1727"/>
                    <a:pt x="5167" y="1684"/>
                    <a:pt x="5147" y="1649"/>
                  </a:cubicBezTo>
                  <a:lnTo>
                    <a:pt x="4959" y="1324"/>
                  </a:lnTo>
                  <a:cubicBezTo>
                    <a:pt x="4934" y="1281"/>
                    <a:pt x="4949" y="1225"/>
                    <a:pt x="4992" y="1201"/>
                  </a:cubicBezTo>
                  <a:cubicBezTo>
                    <a:pt x="5036" y="1176"/>
                    <a:pt x="5091" y="1190"/>
                    <a:pt x="5116" y="1234"/>
                  </a:cubicBezTo>
                  <a:lnTo>
                    <a:pt x="5303" y="1559"/>
                  </a:lnTo>
                  <a:cubicBezTo>
                    <a:pt x="5348" y="1636"/>
                    <a:pt x="5360" y="1727"/>
                    <a:pt x="5336" y="1813"/>
                  </a:cubicBezTo>
                  <a:cubicBezTo>
                    <a:pt x="5313" y="1900"/>
                    <a:pt x="5258" y="1973"/>
                    <a:pt x="5180" y="2017"/>
                  </a:cubicBezTo>
                  <a:lnTo>
                    <a:pt x="4802" y="2236"/>
                  </a:lnTo>
                  <a:cubicBezTo>
                    <a:pt x="4813" y="2321"/>
                    <a:pt x="4818" y="2407"/>
                    <a:pt x="4818" y="2493"/>
                  </a:cubicBezTo>
                  <a:cubicBezTo>
                    <a:pt x="4818" y="2579"/>
                    <a:pt x="4813" y="2665"/>
                    <a:pt x="4802" y="2750"/>
                  </a:cubicBezTo>
                  <a:lnTo>
                    <a:pt x="4946" y="2833"/>
                  </a:lnTo>
                  <a:cubicBezTo>
                    <a:pt x="4989" y="2858"/>
                    <a:pt x="5004" y="2914"/>
                    <a:pt x="4978" y="2956"/>
                  </a:cubicBezTo>
                  <a:cubicBezTo>
                    <a:pt x="4962" y="2986"/>
                    <a:pt x="4932" y="3002"/>
                    <a:pt x="4901" y="3002"/>
                  </a:cubicBezTo>
                  <a:close/>
                  <a:moveTo>
                    <a:pt x="2680" y="1662"/>
                  </a:moveTo>
                  <a:lnTo>
                    <a:pt x="2680" y="1662"/>
                  </a:lnTo>
                  <a:cubicBezTo>
                    <a:pt x="2222" y="1662"/>
                    <a:pt x="1849" y="2035"/>
                    <a:pt x="1849" y="2493"/>
                  </a:cubicBezTo>
                  <a:cubicBezTo>
                    <a:pt x="1849" y="2951"/>
                    <a:pt x="2222" y="3323"/>
                    <a:pt x="2680" y="3323"/>
                  </a:cubicBezTo>
                  <a:cubicBezTo>
                    <a:pt x="3138" y="3323"/>
                    <a:pt x="3510" y="2951"/>
                    <a:pt x="3510" y="2493"/>
                  </a:cubicBezTo>
                  <a:cubicBezTo>
                    <a:pt x="3510" y="2035"/>
                    <a:pt x="3138" y="1662"/>
                    <a:pt x="2680" y="1662"/>
                  </a:cubicBezTo>
                  <a:close/>
                  <a:moveTo>
                    <a:pt x="2680" y="3504"/>
                  </a:moveTo>
                  <a:lnTo>
                    <a:pt x="2680" y="3504"/>
                  </a:lnTo>
                  <a:cubicBezTo>
                    <a:pt x="2122" y="3504"/>
                    <a:pt x="1668" y="3051"/>
                    <a:pt x="1668" y="2493"/>
                  </a:cubicBezTo>
                  <a:cubicBezTo>
                    <a:pt x="1668" y="1935"/>
                    <a:pt x="2122" y="1481"/>
                    <a:pt x="2680" y="1481"/>
                  </a:cubicBezTo>
                  <a:cubicBezTo>
                    <a:pt x="3237" y="1481"/>
                    <a:pt x="3691" y="1935"/>
                    <a:pt x="3691" y="2493"/>
                  </a:cubicBezTo>
                  <a:cubicBezTo>
                    <a:pt x="3691" y="3051"/>
                    <a:pt x="3237" y="3504"/>
                    <a:pt x="2680" y="3504"/>
                  </a:cubicBezTo>
                  <a:close/>
                  <a:moveTo>
                    <a:pt x="3182" y="5232"/>
                  </a:moveTo>
                  <a:lnTo>
                    <a:pt x="2178" y="5232"/>
                  </a:lnTo>
                  <a:cubicBezTo>
                    <a:pt x="1992" y="5232"/>
                    <a:pt x="1841" y="5081"/>
                    <a:pt x="1841" y="4896"/>
                  </a:cubicBezTo>
                  <a:lnTo>
                    <a:pt x="1841" y="4460"/>
                  </a:lnTo>
                  <a:cubicBezTo>
                    <a:pt x="1683" y="4393"/>
                    <a:pt x="1533" y="4306"/>
                    <a:pt x="1395" y="4203"/>
                  </a:cubicBezTo>
                  <a:lnTo>
                    <a:pt x="1018" y="4421"/>
                  </a:lnTo>
                  <a:cubicBezTo>
                    <a:pt x="941" y="4465"/>
                    <a:pt x="850" y="4477"/>
                    <a:pt x="764" y="4454"/>
                  </a:cubicBezTo>
                  <a:cubicBezTo>
                    <a:pt x="676" y="4431"/>
                    <a:pt x="604" y="4375"/>
                    <a:pt x="559" y="4298"/>
                  </a:cubicBezTo>
                  <a:lnTo>
                    <a:pt x="56" y="3428"/>
                  </a:lnTo>
                  <a:cubicBezTo>
                    <a:pt x="12" y="3350"/>
                    <a:pt x="0" y="3259"/>
                    <a:pt x="23" y="3173"/>
                  </a:cubicBezTo>
                  <a:cubicBezTo>
                    <a:pt x="46" y="3086"/>
                    <a:pt x="102" y="3013"/>
                    <a:pt x="179" y="2968"/>
                  </a:cubicBezTo>
                  <a:lnTo>
                    <a:pt x="557" y="2750"/>
                  </a:lnTo>
                  <a:cubicBezTo>
                    <a:pt x="547" y="2664"/>
                    <a:pt x="541" y="2578"/>
                    <a:pt x="541" y="2493"/>
                  </a:cubicBezTo>
                  <a:cubicBezTo>
                    <a:pt x="541" y="2407"/>
                    <a:pt x="547" y="2321"/>
                    <a:pt x="557" y="2236"/>
                  </a:cubicBezTo>
                  <a:lnTo>
                    <a:pt x="180" y="2017"/>
                  </a:lnTo>
                  <a:cubicBezTo>
                    <a:pt x="102" y="1973"/>
                    <a:pt x="46" y="1900"/>
                    <a:pt x="24" y="1813"/>
                  </a:cubicBezTo>
                  <a:cubicBezTo>
                    <a:pt x="0" y="1727"/>
                    <a:pt x="12" y="1636"/>
                    <a:pt x="56" y="1559"/>
                  </a:cubicBezTo>
                  <a:lnTo>
                    <a:pt x="559" y="688"/>
                  </a:lnTo>
                  <a:cubicBezTo>
                    <a:pt x="604" y="611"/>
                    <a:pt x="676" y="555"/>
                    <a:pt x="763" y="532"/>
                  </a:cubicBezTo>
                  <a:cubicBezTo>
                    <a:pt x="850" y="508"/>
                    <a:pt x="940" y="521"/>
                    <a:pt x="1018" y="565"/>
                  </a:cubicBezTo>
                  <a:lnTo>
                    <a:pt x="1396" y="783"/>
                  </a:lnTo>
                  <a:cubicBezTo>
                    <a:pt x="1533" y="679"/>
                    <a:pt x="1683" y="593"/>
                    <a:pt x="1841" y="526"/>
                  </a:cubicBezTo>
                  <a:lnTo>
                    <a:pt x="1841" y="90"/>
                  </a:lnTo>
                  <a:cubicBezTo>
                    <a:pt x="1841" y="40"/>
                    <a:pt x="1882" y="0"/>
                    <a:pt x="1932" y="0"/>
                  </a:cubicBezTo>
                  <a:cubicBezTo>
                    <a:pt x="1981" y="0"/>
                    <a:pt x="2022" y="40"/>
                    <a:pt x="2022" y="90"/>
                  </a:cubicBezTo>
                  <a:lnTo>
                    <a:pt x="2022" y="586"/>
                  </a:lnTo>
                  <a:cubicBezTo>
                    <a:pt x="2022" y="624"/>
                    <a:pt x="1999" y="657"/>
                    <a:pt x="1965" y="670"/>
                  </a:cubicBezTo>
                  <a:cubicBezTo>
                    <a:pt x="1783" y="742"/>
                    <a:pt x="1613" y="840"/>
                    <a:pt x="1460" y="962"/>
                  </a:cubicBezTo>
                  <a:cubicBezTo>
                    <a:pt x="1431" y="986"/>
                    <a:pt x="1390" y="989"/>
                    <a:pt x="1358" y="970"/>
                  </a:cubicBezTo>
                  <a:lnTo>
                    <a:pt x="927" y="722"/>
                  </a:lnTo>
                  <a:cubicBezTo>
                    <a:pt x="892" y="701"/>
                    <a:pt x="850" y="696"/>
                    <a:pt x="810" y="706"/>
                  </a:cubicBezTo>
                  <a:cubicBezTo>
                    <a:pt x="769" y="717"/>
                    <a:pt x="736" y="743"/>
                    <a:pt x="715" y="779"/>
                  </a:cubicBezTo>
                  <a:lnTo>
                    <a:pt x="213" y="1649"/>
                  </a:lnTo>
                  <a:cubicBezTo>
                    <a:pt x="193" y="1685"/>
                    <a:pt x="187" y="1727"/>
                    <a:pt x="198" y="1767"/>
                  </a:cubicBezTo>
                  <a:cubicBezTo>
                    <a:pt x="208" y="1807"/>
                    <a:pt x="234" y="1841"/>
                    <a:pt x="270" y="1861"/>
                  </a:cubicBezTo>
                  <a:lnTo>
                    <a:pt x="700" y="2109"/>
                  </a:lnTo>
                  <a:cubicBezTo>
                    <a:pt x="732" y="2128"/>
                    <a:pt x="749" y="2164"/>
                    <a:pt x="744" y="2201"/>
                  </a:cubicBezTo>
                  <a:cubicBezTo>
                    <a:pt x="729" y="2298"/>
                    <a:pt x="722" y="2396"/>
                    <a:pt x="722" y="2493"/>
                  </a:cubicBezTo>
                  <a:cubicBezTo>
                    <a:pt x="722" y="2590"/>
                    <a:pt x="729" y="2688"/>
                    <a:pt x="744" y="2785"/>
                  </a:cubicBezTo>
                  <a:cubicBezTo>
                    <a:pt x="749" y="2822"/>
                    <a:pt x="732" y="2858"/>
                    <a:pt x="700" y="2876"/>
                  </a:cubicBezTo>
                  <a:lnTo>
                    <a:pt x="269" y="3125"/>
                  </a:lnTo>
                  <a:cubicBezTo>
                    <a:pt x="234" y="3146"/>
                    <a:pt x="208" y="3179"/>
                    <a:pt x="198" y="3219"/>
                  </a:cubicBezTo>
                  <a:cubicBezTo>
                    <a:pt x="187" y="3259"/>
                    <a:pt x="193" y="3301"/>
                    <a:pt x="213" y="3337"/>
                  </a:cubicBezTo>
                  <a:lnTo>
                    <a:pt x="715" y="4208"/>
                  </a:lnTo>
                  <a:cubicBezTo>
                    <a:pt x="736" y="4243"/>
                    <a:pt x="769" y="4269"/>
                    <a:pt x="810" y="4279"/>
                  </a:cubicBezTo>
                  <a:cubicBezTo>
                    <a:pt x="850" y="4290"/>
                    <a:pt x="892" y="4284"/>
                    <a:pt x="927" y="4264"/>
                  </a:cubicBezTo>
                  <a:lnTo>
                    <a:pt x="1358" y="4015"/>
                  </a:lnTo>
                  <a:cubicBezTo>
                    <a:pt x="1390" y="3997"/>
                    <a:pt x="1431" y="4000"/>
                    <a:pt x="1460" y="4023"/>
                  </a:cubicBezTo>
                  <a:cubicBezTo>
                    <a:pt x="1612" y="4145"/>
                    <a:pt x="1782" y="4244"/>
                    <a:pt x="1965" y="4315"/>
                  </a:cubicBezTo>
                  <a:cubicBezTo>
                    <a:pt x="1999" y="4329"/>
                    <a:pt x="2022" y="4362"/>
                    <a:pt x="2022" y="4400"/>
                  </a:cubicBezTo>
                  <a:lnTo>
                    <a:pt x="2022" y="4896"/>
                  </a:lnTo>
                  <a:cubicBezTo>
                    <a:pt x="2022" y="4982"/>
                    <a:pt x="2092" y="5051"/>
                    <a:pt x="2178" y="5051"/>
                  </a:cubicBezTo>
                  <a:lnTo>
                    <a:pt x="3182" y="5051"/>
                  </a:lnTo>
                  <a:cubicBezTo>
                    <a:pt x="3268" y="5051"/>
                    <a:pt x="3338" y="4982"/>
                    <a:pt x="3338" y="4896"/>
                  </a:cubicBezTo>
                  <a:lnTo>
                    <a:pt x="3338" y="4400"/>
                  </a:lnTo>
                  <a:cubicBezTo>
                    <a:pt x="3338" y="4362"/>
                    <a:pt x="3360" y="4329"/>
                    <a:pt x="3395" y="4315"/>
                  </a:cubicBezTo>
                  <a:cubicBezTo>
                    <a:pt x="3577" y="4244"/>
                    <a:pt x="3747" y="4146"/>
                    <a:pt x="3900" y="4023"/>
                  </a:cubicBezTo>
                  <a:cubicBezTo>
                    <a:pt x="3929" y="4000"/>
                    <a:pt x="3970" y="3997"/>
                    <a:pt x="4001" y="4015"/>
                  </a:cubicBezTo>
                  <a:lnTo>
                    <a:pt x="4432" y="4264"/>
                  </a:lnTo>
                  <a:cubicBezTo>
                    <a:pt x="4506" y="4307"/>
                    <a:pt x="4602" y="4282"/>
                    <a:pt x="4644" y="4207"/>
                  </a:cubicBezTo>
                  <a:lnTo>
                    <a:pt x="4844" y="3863"/>
                  </a:lnTo>
                  <a:cubicBezTo>
                    <a:pt x="4868" y="3819"/>
                    <a:pt x="4923" y="3805"/>
                    <a:pt x="4967" y="3829"/>
                  </a:cubicBezTo>
                  <a:cubicBezTo>
                    <a:pt x="5010" y="3855"/>
                    <a:pt x="5025" y="3910"/>
                    <a:pt x="5000" y="3952"/>
                  </a:cubicBezTo>
                  <a:lnTo>
                    <a:pt x="4801" y="4298"/>
                  </a:lnTo>
                  <a:cubicBezTo>
                    <a:pt x="4708" y="4458"/>
                    <a:pt x="4502" y="4514"/>
                    <a:pt x="4341" y="4421"/>
                  </a:cubicBezTo>
                  <a:lnTo>
                    <a:pt x="3964" y="4203"/>
                  </a:lnTo>
                  <a:cubicBezTo>
                    <a:pt x="3826" y="4306"/>
                    <a:pt x="3677" y="4393"/>
                    <a:pt x="3518" y="4460"/>
                  </a:cubicBezTo>
                  <a:lnTo>
                    <a:pt x="3518" y="4896"/>
                  </a:lnTo>
                  <a:cubicBezTo>
                    <a:pt x="3518" y="5081"/>
                    <a:pt x="3368" y="5232"/>
                    <a:pt x="3182" y="5232"/>
                  </a:cubicBezTo>
                  <a:close/>
                </a:path>
              </a:pathLst>
            </a:custGeom>
            <a:solidFill>
              <a:schemeClr val="accent1">
                <a:lumMod val="75000"/>
              </a:schemeClr>
            </a:solidFill>
            <a:ln>
              <a:noFill/>
            </a:ln>
            <a:effectLst/>
          </p:spPr>
          <p:txBody>
            <a:bodyPr wrap="none" anchor="ctr"/>
            <a:lstStyle/>
            <a:p>
              <a:endParaRPr lang="es-ES_tradnl" sz="1633"/>
            </a:p>
          </p:txBody>
        </p:sp>
        <p:grpSp>
          <p:nvGrpSpPr>
            <p:cNvPr id="137" name="Group 6">
              <a:extLst>
                <a:ext uri="{FF2B5EF4-FFF2-40B4-BE49-F238E27FC236}">
                  <a16:creationId xmlns:a16="http://schemas.microsoft.com/office/drawing/2014/main" id="{8EFC9FEE-35DA-E64B-B4B7-E52B56C0DE58}"/>
                </a:ext>
              </a:extLst>
            </p:cNvPr>
            <p:cNvGrpSpPr>
              <a:grpSpLocks/>
            </p:cNvGrpSpPr>
            <p:nvPr/>
          </p:nvGrpSpPr>
          <p:grpSpPr bwMode="auto">
            <a:xfrm rot="19964076">
              <a:off x="-1371198" y="1551348"/>
              <a:ext cx="1666254" cy="2151586"/>
              <a:chOff x="3309938" y="4121150"/>
              <a:chExt cx="1836737" cy="2371725"/>
            </a:xfrm>
            <a:solidFill>
              <a:schemeClr val="accent6">
                <a:lumMod val="75000"/>
              </a:schemeClr>
            </a:solidFill>
          </p:grpSpPr>
          <p:sp>
            <p:nvSpPr>
              <p:cNvPr id="170" name="Freeform 1">
                <a:extLst>
                  <a:ext uri="{FF2B5EF4-FFF2-40B4-BE49-F238E27FC236}">
                    <a16:creationId xmlns:a16="http://schemas.microsoft.com/office/drawing/2014/main" id="{B7406E07-DD5C-A44C-8B8A-56B4DCCBF80B}"/>
                  </a:ext>
                </a:extLst>
              </p:cNvPr>
              <p:cNvSpPr>
                <a:spLocks noChangeArrowheads="1"/>
              </p:cNvSpPr>
              <p:nvPr/>
            </p:nvSpPr>
            <p:spPr bwMode="auto">
              <a:xfrm>
                <a:off x="4108450" y="5248275"/>
                <a:ext cx="290513" cy="741363"/>
              </a:xfrm>
              <a:custGeom>
                <a:avLst/>
                <a:gdLst>
                  <a:gd name="T0" fmla="*/ 175099 w 808"/>
                  <a:gd name="T1" fmla="*/ 51798 h 2061"/>
                  <a:gd name="T2" fmla="*/ 175099 w 808"/>
                  <a:gd name="T3" fmla="*/ 51798 h 2061"/>
                  <a:gd name="T4" fmla="*/ 289075 w 808"/>
                  <a:gd name="T5" fmla="*/ 210431 h 2061"/>
                  <a:gd name="T6" fmla="*/ 289075 w 808"/>
                  <a:gd name="T7" fmla="*/ 227697 h 2061"/>
                  <a:gd name="T8" fmla="*/ 221840 w 808"/>
                  <a:gd name="T9" fmla="*/ 227697 h 2061"/>
                  <a:gd name="T10" fmla="*/ 221840 w 808"/>
                  <a:gd name="T11" fmla="*/ 205754 h 2061"/>
                  <a:gd name="T12" fmla="*/ 221840 w 808"/>
                  <a:gd name="T13" fmla="*/ 205754 h 2061"/>
                  <a:gd name="T14" fmla="*/ 147414 w 808"/>
                  <a:gd name="T15" fmla="*/ 113668 h 2061"/>
                  <a:gd name="T16" fmla="*/ 147414 w 808"/>
                  <a:gd name="T17" fmla="*/ 113668 h 2061"/>
                  <a:gd name="T18" fmla="*/ 73707 w 808"/>
                  <a:gd name="T19" fmla="*/ 205754 h 2061"/>
                  <a:gd name="T20" fmla="*/ 73707 w 808"/>
                  <a:gd name="T21" fmla="*/ 205754 h 2061"/>
                  <a:gd name="T22" fmla="*/ 290153 w 808"/>
                  <a:gd name="T23" fmla="*/ 532731 h 2061"/>
                  <a:gd name="T24" fmla="*/ 290153 w 808"/>
                  <a:gd name="T25" fmla="*/ 532731 h 2061"/>
                  <a:gd name="T26" fmla="*/ 175099 w 808"/>
                  <a:gd name="T27" fmla="*/ 692083 h 2061"/>
                  <a:gd name="T28" fmla="*/ 175099 w 808"/>
                  <a:gd name="T29" fmla="*/ 741003 h 2061"/>
                  <a:gd name="T30" fmla="*/ 116133 w 808"/>
                  <a:gd name="T31" fmla="*/ 741003 h 2061"/>
                  <a:gd name="T32" fmla="*/ 116133 w 808"/>
                  <a:gd name="T33" fmla="*/ 692083 h 2061"/>
                  <a:gd name="T34" fmla="*/ 116133 w 808"/>
                  <a:gd name="T35" fmla="*/ 692083 h 2061"/>
                  <a:gd name="T36" fmla="*/ 0 w 808"/>
                  <a:gd name="T37" fmla="*/ 532731 h 2061"/>
                  <a:gd name="T38" fmla="*/ 0 w 808"/>
                  <a:gd name="T39" fmla="*/ 493163 h 2061"/>
                  <a:gd name="T40" fmla="*/ 67235 w 808"/>
                  <a:gd name="T41" fmla="*/ 493163 h 2061"/>
                  <a:gd name="T42" fmla="*/ 67235 w 808"/>
                  <a:gd name="T43" fmla="*/ 537407 h 2061"/>
                  <a:gd name="T44" fmla="*/ 67235 w 808"/>
                  <a:gd name="T45" fmla="*/ 537407 h 2061"/>
                  <a:gd name="T46" fmla="*/ 142740 w 808"/>
                  <a:gd name="T47" fmla="*/ 628774 h 2061"/>
                  <a:gd name="T48" fmla="*/ 142740 w 808"/>
                  <a:gd name="T49" fmla="*/ 628774 h 2061"/>
                  <a:gd name="T50" fmla="*/ 218244 w 808"/>
                  <a:gd name="T51" fmla="*/ 537407 h 2061"/>
                  <a:gd name="T52" fmla="*/ 218244 w 808"/>
                  <a:gd name="T53" fmla="*/ 537407 h 2061"/>
                  <a:gd name="T54" fmla="*/ 2876 w 808"/>
                  <a:gd name="T55" fmla="*/ 210431 h 2061"/>
                  <a:gd name="T56" fmla="*/ 2876 w 808"/>
                  <a:gd name="T57" fmla="*/ 210431 h 2061"/>
                  <a:gd name="T58" fmla="*/ 116133 w 808"/>
                  <a:gd name="T59" fmla="*/ 51798 h 2061"/>
                  <a:gd name="T60" fmla="*/ 116133 w 808"/>
                  <a:gd name="T61" fmla="*/ 0 h 2061"/>
                  <a:gd name="T62" fmla="*/ 175099 w 808"/>
                  <a:gd name="T63" fmla="*/ 0 h 2061"/>
                  <a:gd name="T64" fmla="*/ 175099 w 808"/>
                  <a:gd name="T65" fmla="*/ 51798 h 20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8" h="2061">
                    <a:moveTo>
                      <a:pt x="487" y="144"/>
                    </a:moveTo>
                    <a:lnTo>
                      <a:pt x="487" y="144"/>
                    </a:lnTo>
                    <a:cubicBezTo>
                      <a:pt x="705" y="175"/>
                      <a:pt x="804" y="344"/>
                      <a:pt x="804" y="585"/>
                    </a:cubicBezTo>
                    <a:lnTo>
                      <a:pt x="804" y="633"/>
                    </a:lnTo>
                    <a:lnTo>
                      <a:pt x="617" y="633"/>
                    </a:lnTo>
                    <a:lnTo>
                      <a:pt x="617" y="572"/>
                    </a:lnTo>
                    <a:cubicBezTo>
                      <a:pt x="617" y="413"/>
                      <a:pt x="553" y="316"/>
                      <a:pt x="410" y="316"/>
                    </a:cubicBezTo>
                    <a:cubicBezTo>
                      <a:pt x="269" y="316"/>
                      <a:pt x="205" y="413"/>
                      <a:pt x="205" y="572"/>
                    </a:cubicBezTo>
                    <a:cubicBezTo>
                      <a:pt x="205" y="974"/>
                      <a:pt x="807" y="977"/>
                      <a:pt x="807" y="1481"/>
                    </a:cubicBezTo>
                    <a:cubicBezTo>
                      <a:pt x="807" y="1722"/>
                      <a:pt x="705" y="1893"/>
                      <a:pt x="487" y="1924"/>
                    </a:cubicBezTo>
                    <a:lnTo>
                      <a:pt x="487" y="2060"/>
                    </a:lnTo>
                    <a:lnTo>
                      <a:pt x="323" y="2060"/>
                    </a:lnTo>
                    <a:lnTo>
                      <a:pt x="323" y="1924"/>
                    </a:lnTo>
                    <a:cubicBezTo>
                      <a:pt x="100" y="1893"/>
                      <a:pt x="0" y="1724"/>
                      <a:pt x="0" y="1481"/>
                    </a:cubicBezTo>
                    <a:lnTo>
                      <a:pt x="0" y="1371"/>
                    </a:lnTo>
                    <a:lnTo>
                      <a:pt x="187" y="1371"/>
                    </a:lnTo>
                    <a:lnTo>
                      <a:pt x="187" y="1494"/>
                    </a:lnTo>
                    <a:cubicBezTo>
                      <a:pt x="187" y="1656"/>
                      <a:pt x="254" y="1748"/>
                      <a:pt x="397" y="1748"/>
                    </a:cubicBezTo>
                    <a:cubicBezTo>
                      <a:pt x="543" y="1748"/>
                      <a:pt x="607" y="1656"/>
                      <a:pt x="607" y="1494"/>
                    </a:cubicBezTo>
                    <a:cubicBezTo>
                      <a:pt x="607" y="1095"/>
                      <a:pt x="8" y="1089"/>
                      <a:pt x="8" y="585"/>
                    </a:cubicBezTo>
                    <a:cubicBezTo>
                      <a:pt x="8" y="339"/>
                      <a:pt x="107" y="177"/>
                      <a:pt x="323" y="144"/>
                    </a:cubicBezTo>
                    <a:lnTo>
                      <a:pt x="323" y="0"/>
                    </a:lnTo>
                    <a:lnTo>
                      <a:pt x="487" y="0"/>
                    </a:lnTo>
                    <a:lnTo>
                      <a:pt x="487" y="1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1" name="Freeform 31">
                <a:extLst>
                  <a:ext uri="{FF2B5EF4-FFF2-40B4-BE49-F238E27FC236}">
                    <a16:creationId xmlns:a16="http://schemas.microsoft.com/office/drawing/2014/main" id="{03EE2B46-2462-BE49-AB3F-75C4B7CF12D6}"/>
                  </a:ext>
                </a:extLst>
              </p:cNvPr>
              <p:cNvSpPr>
                <a:spLocks noChangeArrowheads="1"/>
              </p:cNvSpPr>
              <p:nvPr/>
            </p:nvSpPr>
            <p:spPr bwMode="auto">
              <a:xfrm>
                <a:off x="3309938" y="4754563"/>
                <a:ext cx="1836737" cy="1738312"/>
              </a:xfrm>
              <a:custGeom>
                <a:avLst/>
                <a:gdLst>
                  <a:gd name="T0" fmla="*/ 918008 w 5102"/>
                  <a:gd name="T1" fmla="*/ 64782 h 4830"/>
                  <a:gd name="T2" fmla="*/ 918008 w 5102"/>
                  <a:gd name="T3" fmla="*/ 64782 h 4830"/>
                  <a:gd name="T4" fmla="*/ 317163 w 5102"/>
                  <a:gd name="T5" fmla="*/ 396609 h 4830"/>
                  <a:gd name="T6" fmla="*/ 317163 w 5102"/>
                  <a:gd name="T7" fmla="*/ 396609 h 4830"/>
                  <a:gd name="T8" fmla="*/ 64801 w 5102"/>
                  <a:gd name="T9" fmla="*/ 1044787 h 4830"/>
                  <a:gd name="T10" fmla="*/ 64801 w 5102"/>
                  <a:gd name="T11" fmla="*/ 1044787 h 4830"/>
                  <a:gd name="T12" fmla="*/ 918008 w 5102"/>
                  <a:gd name="T13" fmla="*/ 1672810 h 4830"/>
                  <a:gd name="T14" fmla="*/ 918008 w 5102"/>
                  <a:gd name="T15" fmla="*/ 1672810 h 4830"/>
                  <a:gd name="T16" fmla="*/ 1771216 w 5102"/>
                  <a:gd name="T17" fmla="*/ 1044787 h 4830"/>
                  <a:gd name="T18" fmla="*/ 1771216 w 5102"/>
                  <a:gd name="T19" fmla="*/ 1044787 h 4830"/>
                  <a:gd name="T20" fmla="*/ 1518854 w 5102"/>
                  <a:gd name="T21" fmla="*/ 396609 h 4830"/>
                  <a:gd name="T22" fmla="*/ 1518854 w 5102"/>
                  <a:gd name="T23" fmla="*/ 396609 h 4830"/>
                  <a:gd name="T24" fmla="*/ 918008 w 5102"/>
                  <a:gd name="T25" fmla="*/ 64782 h 4830"/>
                  <a:gd name="T26" fmla="*/ 918008 w 5102"/>
                  <a:gd name="T27" fmla="*/ 1737952 h 4830"/>
                  <a:gd name="T28" fmla="*/ 918008 w 5102"/>
                  <a:gd name="T29" fmla="*/ 1737952 h 4830"/>
                  <a:gd name="T30" fmla="*/ 0 w 5102"/>
                  <a:gd name="T31" fmla="*/ 1044787 h 4830"/>
                  <a:gd name="T32" fmla="*/ 0 w 5102"/>
                  <a:gd name="T33" fmla="*/ 1044787 h 4830"/>
                  <a:gd name="T34" fmla="*/ 918008 w 5102"/>
                  <a:gd name="T35" fmla="*/ 0 h 4830"/>
                  <a:gd name="T36" fmla="*/ 918008 w 5102"/>
                  <a:gd name="T37" fmla="*/ 0 h 4830"/>
                  <a:gd name="T38" fmla="*/ 1569615 w 5102"/>
                  <a:gd name="T39" fmla="*/ 355940 h 4830"/>
                  <a:gd name="T40" fmla="*/ 1569615 w 5102"/>
                  <a:gd name="T41" fmla="*/ 355940 h 4830"/>
                  <a:gd name="T42" fmla="*/ 1836377 w 5102"/>
                  <a:gd name="T43" fmla="*/ 1044787 h 4830"/>
                  <a:gd name="T44" fmla="*/ 1836377 w 5102"/>
                  <a:gd name="T45" fmla="*/ 1044787 h 4830"/>
                  <a:gd name="T46" fmla="*/ 918008 w 5102"/>
                  <a:gd name="T47" fmla="*/ 1737952 h 48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102" h="4830">
                    <a:moveTo>
                      <a:pt x="2550" y="180"/>
                    </a:moveTo>
                    <a:lnTo>
                      <a:pt x="2550" y="180"/>
                    </a:lnTo>
                    <a:cubicBezTo>
                      <a:pt x="1952" y="180"/>
                      <a:pt x="1360" y="507"/>
                      <a:pt x="881" y="1102"/>
                    </a:cubicBezTo>
                    <a:cubicBezTo>
                      <a:pt x="449" y="1638"/>
                      <a:pt x="180" y="2329"/>
                      <a:pt x="180" y="2903"/>
                    </a:cubicBezTo>
                    <a:cubicBezTo>
                      <a:pt x="180" y="3963"/>
                      <a:pt x="1111" y="4648"/>
                      <a:pt x="2550" y="4648"/>
                    </a:cubicBezTo>
                    <a:cubicBezTo>
                      <a:pt x="3989" y="4648"/>
                      <a:pt x="4920" y="3963"/>
                      <a:pt x="4920" y="2903"/>
                    </a:cubicBezTo>
                    <a:cubicBezTo>
                      <a:pt x="4920" y="2329"/>
                      <a:pt x="4651" y="1638"/>
                      <a:pt x="4219" y="1102"/>
                    </a:cubicBezTo>
                    <a:cubicBezTo>
                      <a:pt x="3741" y="507"/>
                      <a:pt x="3149" y="180"/>
                      <a:pt x="2550" y="180"/>
                    </a:cubicBezTo>
                    <a:close/>
                    <a:moveTo>
                      <a:pt x="2550" y="4829"/>
                    </a:moveTo>
                    <a:lnTo>
                      <a:pt x="2550" y="4829"/>
                    </a:lnTo>
                    <a:cubicBezTo>
                      <a:pt x="1001" y="4829"/>
                      <a:pt x="0" y="4072"/>
                      <a:pt x="0" y="2903"/>
                    </a:cubicBezTo>
                    <a:cubicBezTo>
                      <a:pt x="0" y="1596"/>
                      <a:pt x="1176" y="0"/>
                      <a:pt x="2550" y="0"/>
                    </a:cubicBezTo>
                    <a:cubicBezTo>
                      <a:pt x="3204" y="0"/>
                      <a:pt x="3846" y="351"/>
                      <a:pt x="4360" y="989"/>
                    </a:cubicBezTo>
                    <a:cubicBezTo>
                      <a:pt x="4823" y="1564"/>
                      <a:pt x="5101" y="2280"/>
                      <a:pt x="5101" y="2903"/>
                    </a:cubicBezTo>
                    <a:cubicBezTo>
                      <a:pt x="5101" y="4072"/>
                      <a:pt x="4099" y="4829"/>
                      <a:pt x="2550" y="48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2" name="Freeform 32">
                <a:extLst>
                  <a:ext uri="{FF2B5EF4-FFF2-40B4-BE49-F238E27FC236}">
                    <a16:creationId xmlns:a16="http://schemas.microsoft.com/office/drawing/2014/main" id="{471C19E1-E8D5-3D4B-BFF1-301900C7AEAF}"/>
                  </a:ext>
                </a:extLst>
              </p:cNvPr>
              <p:cNvSpPr>
                <a:spLocks noChangeArrowheads="1"/>
              </p:cNvSpPr>
              <p:nvPr/>
            </p:nvSpPr>
            <p:spPr bwMode="auto">
              <a:xfrm>
                <a:off x="3843338" y="4121150"/>
                <a:ext cx="769937" cy="534988"/>
              </a:xfrm>
              <a:custGeom>
                <a:avLst/>
                <a:gdLst>
                  <a:gd name="T0" fmla="*/ 80705 w 2137"/>
                  <a:gd name="T1" fmla="*/ 65076 h 1488"/>
                  <a:gd name="T2" fmla="*/ 381546 w 2137"/>
                  <a:gd name="T3" fmla="*/ 466676 h 1488"/>
                  <a:gd name="T4" fmla="*/ 381546 w 2137"/>
                  <a:gd name="T5" fmla="*/ 466676 h 1488"/>
                  <a:gd name="T6" fmla="*/ 384788 w 2137"/>
                  <a:gd name="T7" fmla="*/ 469553 h 1488"/>
                  <a:gd name="T8" fmla="*/ 384788 w 2137"/>
                  <a:gd name="T9" fmla="*/ 469553 h 1488"/>
                  <a:gd name="T10" fmla="*/ 388031 w 2137"/>
                  <a:gd name="T11" fmla="*/ 466676 h 1488"/>
                  <a:gd name="T12" fmla="*/ 688872 w 2137"/>
                  <a:gd name="T13" fmla="*/ 65076 h 1488"/>
                  <a:gd name="T14" fmla="*/ 80705 w 2137"/>
                  <a:gd name="T15" fmla="*/ 65076 h 1488"/>
                  <a:gd name="T16" fmla="*/ 384788 w 2137"/>
                  <a:gd name="T17" fmla="*/ 534628 h 1488"/>
                  <a:gd name="T18" fmla="*/ 384788 w 2137"/>
                  <a:gd name="T19" fmla="*/ 534628 h 1488"/>
                  <a:gd name="T20" fmla="*/ 329664 w 2137"/>
                  <a:gd name="T21" fmla="*/ 505506 h 1488"/>
                  <a:gd name="T22" fmla="*/ 19095 w 2137"/>
                  <a:gd name="T23" fmla="*/ 90962 h 1488"/>
                  <a:gd name="T24" fmla="*/ 19095 w 2137"/>
                  <a:gd name="T25" fmla="*/ 90962 h 1488"/>
                  <a:gd name="T26" fmla="*/ 9728 w 2137"/>
                  <a:gd name="T27" fmla="*/ 29482 h 1488"/>
                  <a:gd name="T28" fmla="*/ 9728 w 2137"/>
                  <a:gd name="T29" fmla="*/ 29482 h 1488"/>
                  <a:gd name="T30" fmla="*/ 64852 w 2137"/>
                  <a:gd name="T31" fmla="*/ 0 h 1488"/>
                  <a:gd name="T32" fmla="*/ 705085 w 2137"/>
                  <a:gd name="T33" fmla="*/ 0 h 1488"/>
                  <a:gd name="T34" fmla="*/ 705085 w 2137"/>
                  <a:gd name="T35" fmla="*/ 0 h 1488"/>
                  <a:gd name="T36" fmla="*/ 760209 w 2137"/>
                  <a:gd name="T37" fmla="*/ 29482 h 1488"/>
                  <a:gd name="T38" fmla="*/ 760209 w 2137"/>
                  <a:gd name="T39" fmla="*/ 29482 h 1488"/>
                  <a:gd name="T40" fmla="*/ 750842 w 2137"/>
                  <a:gd name="T41" fmla="*/ 90962 h 1488"/>
                  <a:gd name="T42" fmla="*/ 440273 w 2137"/>
                  <a:gd name="T43" fmla="*/ 505506 h 1488"/>
                  <a:gd name="T44" fmla="*/ 440273 w 2137"/>
                  <a:gd name="T45" fmla="*/ 505506 h 1488"/>
                  <a:gd name="T46" fmla="*/ 384788 w 2137"/>
                  <a:gd name="T47" fmla="*/ 534628 h 1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37" h="1488">
                    <a:moveTo>
                      <a:pt x="224" y="181"/>
                    </a:moveTo>
                    <a:lnTo>
                      <a:pt x="1059" y="1298"/>
                    </a:lnTo>
                    <a:cubicBezTo>
                      <a:pt x="1063" y="1303"/>
                      <a:pt x="1067" y="1305"/>
                      <a:pt x="1068" y="1306"/>
                    </a:cubicBezTo>
                    <a:cubicBezTo>
                      <a:pt x="1070" y="1305"/>
                      <a:pt x="1073" y="1303"/>
                      <a:pt x="1077" y="1298"/>
                    </a:cubicBezTo>
                    <a:lnTo>
                      <a:pt x="1912" y="181"/>
                    </a:lnTo>
                    <a:lnTo>
                      <a:pt x="224" y="181"/>
                    </a:lnTo>
                    <a:close/>
                    <a:moveTo>
                      <a:pt x="1068" y="1487"/>
                    </a:moveTo>
                    <a:lnTo>
                      <a:pt x="1068" y="1487"/>
                    </a:lnTo>
                    <a:cubicBezTo>
                      <a:pt x="1009" y="1487"/>
                      <a:pt x="953" y="1457"/>
                      <a:pt x="915" y="1406"/>
                    </a:cubicBezTo>
                    <a:lnTo>
                      <a:pt x="53" y="253"/>
                    </a:lnTo>
                    <a:cubicBezTo>
                      <a:pt x="10" y="197"/>
                      <a:pt x="0" y="134"/>
                      <a:pt x="27" y="82"/>
                    </a:cubicBezTo>
                    <a:cubicBezTo>
                      <a:pt x="53" y="30"/>
                      <a:pt x="108" y="0"/>
                      <a:pt x="180" y="0"/>
                    </a:cubicBezTo>
                    <a:lnTo>
                      <a:pt x="1957" y="0"/>
                    </a:lnTo>
                    <a:cubicBezTo>
                      <a:pt x="2028" y="0"/>
                      <a:pt x="2084" y="30"/>
                      <a:pt x="2110" y="82"/>
                    </a:cubicBezTo>
                    <a:cubicBezTo>
                      <a:pt x="2136" y="134"/>
                      <a:pt x="2126" y="197"/>
                      <a:pt x="2084" y="253"/>
                    </a:cubicBezTo>
                    <a:lnTo>
                      <a:pt x="1222" y="1406"/>
                    </a:lnTo>
                    <a:cubicBezTo>
                      <a:pt x="1183" y="1457"/>
                      <a:pt x="1128" y="1487"/>
                      <a:pt x="1068" y="14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73" name="Freeform 33">
                <a:extLst>
                  <a:ext uri="{FF2B5EF4-FFF2-40B4-BE49-F238E27FC236}">
                    <a16:creationId xmlns:a16="http://schemas.microsoft.com/office/drawing/2014/main" id="{64B2E7B7-B764-F847-84F7-C5EAAC82C6F1}"/>
                  </a:ext>
                </a:extLst>
              </p:cNvPr>
              <p:cNvSpPr>
                <a:spLocks noChangeArrowheads="1"/>
              </p:cNvSpPr>
              <p:nvPr/>
            </p:nvSpPr>
            <p:spPr bwMode="auto">
              <a:xfrm>
                <a:off x="4024313" y="4597400"/>
                <a:ext cx="407987" cy="222250"/>
              </a:xfrm>
              <a:custGeom>
                <a:avLst/>
                <a:gdLst>
                  <a:gd name="T0" fmla="*/ 111007 w 1132"/>
                  <a:gd name="T1" fmla="*/ 64987 h 619"/>
                  <a:gd name="T2" fmla="*/ 111007 w 1132"/>
                  <a:gd name="T3" fmla="*/ 64987 h 619"/>
                  <a:gd name="T4" fmla="*/ 64874 w 1132"/>
                  <a:gd name="T5" fmla="*/ 110945 h 619"/>
                  <a:gd name="T6" fmla="*/ 64874 w 1132"/>
                  <a:gd name="T7" fmla="*/ 110945 h 619"/>
                  <a:gd name="T8" fmla="*/ 111007 w 1132"/>
                  <a:gd name="T9" fmla="*/ 157263 h 619"/>
                  <a:gd name="T10" fmla="*/ 296259 w 1132"/>
                  <a:gd name="T11" fmla="*/ 157263 h 619"/>
                  <a:gd name="T12" fmla="*/ 296259 w 1132"/>
                  <a:gd name="T13" fmla="*/ 157263 h 619"/>
                  <a:gd name="T14" fmla="*/ 342392 w 1132"/>
                  <a:gd name="T15" fmla="*/ 110945 h 619"/>
                  <a:gd name="T16" fmla="*/ 342392 w 1132"/>
                  <a:gd name="T17" fmla="*/ 110945 h 619"/>
                  <a:gd name="T18" fmla="*/ 296259 w 1132"/>
                  <a:gd name="T19" fmla="*/ 64987 h 619"/>
                  <a:gd name="T20" fmla="*/ 111007 w 1132"/>
                  <a:gd name="T21" fmla="*/ 64987 h 619"/>
                  <a:gd name="T22" fmla="*/ 296259 w 1132"/>
                  <a:gd name="T23" fmla="*/ 221891 h 619"/>
                  <a:gd name="T24" fmla="*/ 111007 w 1132"/>
                  <a:gd name="T25" fmla="*/ 221891 h 619"/>
                  <a:gd name="T26" fmla="*/ 111007 w 1132"/>
                  <a:gd name="T27" fmla="*/ 221891 h 619"/>
                  <a:gd name="T28" fmla="*/ 0 w 1132"/>
                  <a:gd name="T29" fmla="*/ 110945 h 619"/>
                  <a:gd name="T30" fmla="*/ 0 w 1132"/>
                  <a:gd name="T31" fmla="*/ 110945 h 619"/>
                  <a:gd name="T32" fmla="*/ 111007 w 1132"/>
                  <a:gd name="T33" fmla="*/ 0 h 619"/>
                  <a:gd name="T34" fmla="*/ 296259 w 1132"/>
                  <a:gd name="T35" fmla="*/ 0 h 619"/>
                  <a:gd name="T36" fmla="*/ 296259 w 1132"/>
                  <a:gd name="T37" fmla="*/ 0 h 619"/>
                  <a:gd name="T38" fmla="*/ 407627 w 1132"/>
                  <a:gd name="T39" fmla="*/ 110945 h 619"/>
                  <a:gd name="T40" fmla="*/ 407627 w 1132"/>
                  <a:gd name="T41" fmla="*/ 110945 h 619"/>
                  <a:gd name="T42" fmla="*/ 296259 w 1132"/>
                  <a:gd name="T43" fmla="*/ 221891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2" h="619">
                    <a:moveTo>
                      <a:pt x="308" y="181"/>
                    </a:moveTo>
                    <a:lnTo>
                      <a:pt x="308" y="181"/>
                    </a:lnTo>
                    <a:cubicBezTo>
                      <a:pt x="237" y="181"/>
                      <a:pt x="180" y="239"/>
                      <a:pt x="180" y="309"/>
                    </a:cubicBezTo>
                    <a:cubicBezTo>
                      <a:pt x="180" y="380"/>
                      <a:pt x="237" y="438"/>
                      <a:pt x="308" y="438"/>
                    </a:cubicBezTo>
                    <a:lnTo>
                      <a:pt x="822" y="438"/>
                    </a:lnTo>
                    <a:cubicBezTo>
                      <a:pt x="893" y="438"/>
                      <a:pt x="950" y="380"/>
                      <a:pt x="950" y="309"/>
                    </a:cubicBezTo>
                    <a:cubicBezTo>
                      <a:pt x="950" y="239"/>
                      <a:pt x="893" y="181"/>
                      <a:pt x="822" y="181"/>
                    </a:cubicBezTo>
                    <a:lnTo>
                      <a:pt x="308" y="181"/>
                    </a:lnTo>
                    <a:close/>
                    <a:moveTo>
                      <a:pt x="822" y="618"/>
                    </a:moveTo>
                    <a:lnTo>
                      <a:pt x="308" y="618"/>
                    </a:lnTo>
                    <a:cubicBezTo>
                      <a:pt x="138" y="618"/>
                      <a:pt x="0" y="480"/>
                      <a:pt x="0" y="309"/>
                    </a:cubicBezTo>
                    <a:cubicBezTo>
                      <a:pt x="0" y="139"/>
                      <a:pt x="138" y="0"/>
                      <a:pt x="308" y="0"/>
                    </a:cubicBezTo>
                    <a:lnTo>
                      <a:pt x="822" y="0"/>
                    </a:lnTo>
                    <a:cubicBezTo>
                      <a:pt x="993" y="0"/>
                      <a:pt x="1131" y="139"/>
                      <a:pt x="1131" y="309"/>
                    </a:cubicBezTo>
                    <a:cubicBezTo>
                      <a:pt x="1131" y="480"/>
                      <a:pt x="993" y="618"/>
                      <a:pt x="822" y="6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8" name="Group 9">
              <a:extLst>
                <a:ext uri="{FF2B5EF4-FFF2-40B4-BE49-F238E27FC236}">
                  <a16:creationId xmlns:a16="http://schemas.microsoft.com/office/drawing/2014/main" id="{8C6D92B0-FD5E-564D-A2BA-AFAB90CB0786}"/>
                </a:ext>
              </a:extLst>
            </p:cNvPr>
            <p:cNvGrpSpPr>
              <a:grpSpLocks/>
            </p:cNvGrpSpPr>
            <p:nvPr/>
          </p:nvGrpSpPr>
          <p:grpSpPr bwMode="auto">
            <a:xfrm>
              <a:off x="1397994" y="1804368"/>
              <a:ext cx="1690738" cy="966342"/>
              <a:chOff x="5507038" y="1647825"/>
              <a:chExt cx="1863725" cy="1065213"/>
            </a:xfrm>
            <a:solidFill>
              <a:schemeClr val="accent2">
                <a:lumMod val="75000"/>
              </a:schemeClr>
            </a:solidFill>
          </p:grpSpPr>
          <p:sp>
            <p:nvSpPr>
              <p:cNvPr id="168" name="Freeform 34">
                <a:extLst>
                  <a:ext uri="{FF2B5EF4-FFF2-40B4-BE49-F238E27FC236}">
                    <a16:creationId xmlns:a16="http://schemas.microsoft.com/office/drawing/2014/main" id="{AE5BFC2B-9355-B341-B782-2F985B857A12}"/>
                  </a:ext>
                </a:extLst>
              </p:cNvPr>
              <p:cNvSpPr>
                <a:spLocks noChangeArrowheads="1"/>
              </p:cNvSpPr>
              <p:nvPr/>
            </p:nvSpPr>
            <p:spPr bwMode="auto">
              <a:xfrm>
                <a:off x="7092950" y="1647825"/>
                <a:ext cx="277813" cy="246063"/>
              </a:xfrm>
              <a:custGeom>
                <a:avLst/>
                <a:gdLst>
                  <a:gd name="T0" fmla="*/ 15474 w 772"/>
                  <a:gd name="T1" fmla="*/ 110764 h 682"/>
                  <a:gd name="T2" fmla="*/ 15474 w 772"/>
                  <a:gd name="T3" fmla="*/ 110764 h 682"/>
                  <a:gd name="T4" fmla="*/ 17273 w 772"/>
                  <a:gd name="T5" fmla="*/ 139989 h 682"/>
                  <a:gd name="T6" fmla="*/ 250823 w 772"/>
                  <a:gd name="T7" fmla="*/ 238486 h 682"/>
                  <a:gd name="T8" fmla="*/ 250823 w 772"/>
                  <a:gd name="T9" fmla="*/ 238486 h 682"/>
                  <a:gd name="T10" fmla="*/ 272775 w 772"/>
                  <a:gd name="T11" fmla="*/ 219725 h 682"/>
                  <a:gd name="T12" fmla="*/ 224554 w 772"/>
                  <a:gd name="T13" fmla="*/ 24173 h 682"/>
                  <a:gd name="T14" fmla="*/ 224554 w 772"/>
                  <a:gd name="T15" fmla="*/ 24173 h 682"/>
                  <a:gd name="T16" fmla="*/ 188927 w 772"/>
                  <a:gd name="T17" fmla="*/ 9020 h 682"/>
                  <a:gd name="T18" fmla="*/ 15474 w 772"/>
                  <a:gd name="T19" fmla="*/ 110764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2" h="682">
                    <a:moveTo>
                      <a:pt x="43" y="307"/>
                    </a:moveTo>
                    <a:lnTo>
                      <a:pt x="43" y="307"/>
                    </a:lnTo>
                    <a:cubicBezTo>
                      <a:pt x="0" y="332"/>
                      <a:pt x="2" y="368"/>
                      <a:pt x="48" y="388"/>
                    </a:cubicBezTo>
                    <a:lnTo>
                      <a:pt x="697" y="661"/>
                    </a:lnTo>
                    <a:cubicBezTo>
                      <a:pt x="743" y="681"/>
                      <a:pt x="771" y="657"/>
                      <a:pt x="758" y="609"/>
                    </a:cubicBezTo>
                    <a:lnTo>
                      <a:pt x="624" y="67"/>
                    </a:lnTo>
                    <a:cubicBezTo>
                      <a:pt x="612" y="19"/>
                      <a:pt x="567" y="0"/>
                      <a:pt x="525" y="25"/>
                    </a:cubicBezTo>
                    <a:lnTo>
                      <a:pt x="43" y="3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9" name="Freeform 35">
                <a:extLst>
                  <a:ext uri="{FF2B5EF4-FFF2-40B4-BE49-F238E27FC236}">
                    <a16:creationId xmlns:a16="http://schemas.microsoft.com/office/drawing/2014/main" id="{E52065C6-D91C-BF46-9893-AE63281FD513}"/>
                  </a:ext>
                </a:extLst>
              </p:cNvPr>
              <p:cNvSpPr>
                <a:spLocks noChangeArrowheads="1"/>
              </p:cNvSpPr>
              <p:nvPr/>
            </p:nvSpPr>
            <p:spPr bwMode="auto">
              <a:xfrm>
                <a:off x="5507038" y="1752600"/>
                <a:ext cx="1771650" cy="960438"/>
              </a:xfrm>
              <a:custGeom>
                <a:avLst/>
                <a:gdLst>
                  <a:gd name="T0" fmla="*/ 37067 w 4923"/>
                  <a:gd name="T1" fmla="*/ 960078 h 2666"/>
                  <a:gd name="T2" fmla="*/ 37067 w 4923"/>
                  <a:gd name="T3" fmla="*/ 960078 h 2666"/>
                  <a:gd name="T4" fmla="*/ 20873 w 4923"/>
                  <a:gd name="T5" fmla="*/ 955755 h 2666"/>
                  <a:gd name="T6" fmla="*/ 20873 w 4923"/>
                  <a:gd name="T7" fmla="*/ 955755 h 2666"/>
                  <a:gd name="T8" fmla="*/ 8637 w 4923"/>
                  <a:gd name="T9" fmla="*/ 911443 h 2666"/>
                  <a:gd name="T10" fmla="*/ 393340 w 4923"/>
                  <a:gd name="T11" fmla="*/ 235967 h 2666"/>
                  <a:gd name="T12" fmla="*/ 393340 w 4923"/>
                  <a:gd name="T13" fmla="*/ 235967 h 2666"/>
                  <a:gd name="T14" fmla="*/ 445522 w 4923"/>
                  <a:gd name="T15" fmla="*/ 201742 h 2666"/>
                  <a:gd name="T16" fmla="*/ 445522 w 4923"/>
                  <a:gd name="T17" fmla="*/ 201742 h 2666"/>
                  <a:gd name="T18" fmla="*/ 499143 w 4923"/>
                  <a:gd name="T19" fmla="*/ 233805 h 2666"/>
                  <a:gd name="T20" fmla="*/ 747814 w 4923"/>
                  <a:gd name="T21" fmla="*/ 631526 h 2666"/>
                  <a:gd name="T22" fmla="*/ 987129 w 4923"/>
                  <a:gd name="T23" fmla="*/ 284241 h 2666"/>
                  <a:gd name="T24" fmla="*/ 987129 w 4923"/>
                  <a:gd name="T25" fmla="*/ 284241 h 2666"/>
                  <a:gd name="T26" fmla="*/ 1040390 w 4923"/>
                  <a:gd name="T27" fmla="*/ 253979 h 2666"/>
                  <a:gd name="T28" fmla="*/ 1040390 w 4923"/>
                  <a:gd name="T29" fmla="*/ 253979 h 2666"/>
                  <a:gd name="T30" fmla="*/ 1041830 w 4923"/>
                  <a:gd name="T31" fmla="*/ 253979 h 2666"/>
                  <a:gd name="T32" fmla="*/ 1041830 w 4923"/>
                  <a:gd name="T33" fmla="*/ 253979 h 2666"/>
                  <a:gd name="T34" fmla="*/ 1095091 w 4923"/>
                  <a:gd name="T35" fmla="*/ 286402 h 2666"/>
                  <a:gd name="T36" fmla="*/ 1373991 w 4923"/>
                  <a:gd name="T37" fmla="*/ 730956 h 2666"/>
                  <a:gd name="T38" fmla="*/ 1704714 w 4923"/>
                  <a:gd name="T39" fmla="*/ 23056 h 2666"/>
                  <a:gd name="T40" fmla="*/ 1704714 w 4923"/>
                  <a:gd name="T41" fmla="*/ 23056 h 2666"/>
                  <a:gd name="T42" fmla="*/ 1747898 w 4923"/>
                  <a:gd name="T43" fmla="*/ 7565 h 2666"/>
                  <a:gd name="T44" fmla="*/ 1747898 w 4923"/>
                  <a:gd name="T45" fmla="*/ 7565 h 2666"/>
                  <a:gd name="T46" fmla="*/ 1763733 w 4923"/>
                  <a:gd name="T47" fmla="*/ 50796 h 2666"/>
                  <a:gd name="T48" fmla="*/ 1428332 w 4923"/>
                  <a:gd name="T49" fmla="*/ 768422 h 2666"/>
                  <a:gd name="T50" fmla="*/ 1428332 w 4923"/>
                  <a:gd name="T51" fmla="*/ 768422 h 2666"/>
                  <a:gd name="T52" fmla="*/ 1378670 w 4923"/>
                  <a:gd name="T53" fmla="*/ 806249 h 2666"/>
                  <a:gd name="T54" fmla="*/ 1378670 w 4923"/>
                  <a:gd name="T55" fmla="*/ 806249 h 2666"/>
                  <a:gd name="T56" fmla="*/ 1324329 w 4923"/>
                  <a:gd name="T57" fmla="*/ 774907 h 2666"/>
                  <a:gd name="T58" fmla="*/ 1040390 w 4923"/>
                  <a:gd name="T59" fmla="*/ 321707 h 2666"/>
                  <a:gd name="T60" fmla="*/ 801075 w 4923"/>
                  <a:gd name="T61" fmla="*/ 668992 h 2666"/>
                  <a:gd name="T62" fmla="*/ 801075 w 4923"/>
                  <a:gd name="T63" fmla="*/ 668992 h 2666"/>
                  <a:gd name="T64" fmla="*/ 746015 w 4923"/>
                  <a:gd name="T65" fmla="*/ 698893 h 2666"/>
                  <a:gd name="T66" fmla="*/ 746015 w 4923"/>
                  <a:gd name="T67" fmla="*/ 698893 h 2666"/>
                  <a:gd name="T68" fmla="*/ 692754 w 4923"/>
                  <a:gd name="T69" fmla="*/ 666470 h 2666"/>
                  <a:gd name="T70" fmla="*/ 446961 w 4923"/>
                  <a:gd name="T71" fmla="*/ 273073 h 2666"/>
                  <a:gd name="T72" fmla="*/ 65497 w 4923"/>
                  <a:gd name="T73" fmla="*/ 943506 h 2666"/>
                  <a:gd name="T74" fmla="*/ 65497 w 4923"/>
                  <a:gd name="T75" fmla="*/ 943506 h 2666"/>
                  <a:gd name="T76" fmla="*/ 37067 w 4923"/>
                  <a:gd name="T77" fmla="*/ 960078 h 26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23" h="2666">
                    <a:moveTo>
                      <a:pt x="103" y="2665"/>
                    </a:moveTo>
                    <a:lnTo>
                      <a:pt x="103" y="2665"/>
                    </a:lnTo>
                    <a:cubicBezTo>
                      <a:pt x="88" y="2665"/>
                      <a:pt x="73" y="2661"/>
                      <a:pt x="58" y="2653"/>
                    </a:cubicBezTo>
                    <a:cubicBezTo>
                      <a:pt x="15" y="2628"/>
                      <a:pt x="0" y="2573"/>
                      <a:pt x="24" y="2530"/>
                    </a:cubicBezTo>
                    <a:lnTo>
                      <a:pt x="1093" y="655"/>
                    </a:lnTo>
                    <a:cubicBezTo>
                      <a:pt x="1127" y="596"/>
                      <a:pt x="1179" y="561"/>
                      <a:pt x="1238" y="560"/>
                    </a:cubicBezTo>
                    <a:cubicBezTo>
                      <a:pt x="1297" y="560"/>
                      <a:pt x="1351" y="591"/>
                      <a:pt x="1387" y="649"/>
                    </a:cubicBezTo>
                    <a:lnTo>
                      <a:pt x="2078" y="1753"/>
                    </a:lnTo>
                    <a:lnTo>
                      <a:pt x="2743" y="789"/>
                    </a:lnTo>
                    <a:cubicBezTo>
                      <a:pt x="2780" y="735"/>
                      <a:pt x="2834" y="705"/>
                      <a:pt x="2891" y="705"/>
                    </a:cubicBezTo>
                    <a:cubicBezTo>
                      <a:pt x="2893" y="705"/>
                      <a:pt x="2894" y="705"/>
                      <a:pt x="2895" y="705"/>
                    </a:cubicBezTo>
                    <a:cubicBezTo>
                      <a:pt x="2954" y="706"/>
                      <a:pt x="3008" y="739"/>
                      <a:pt x="3043" y="795"/>
                    </a:cubicBezTo>
                    <a:lnTo>
                      <a:pt x="3818" y="2029"/>
                    </a:lnTo>
                    <a:lnTo>
                      <a:pt x="4737" y="64"/>
                    </a:lnTo>
                    <a:cubicBezTo>
                      <a:pt x="4758" y="19"/>
                      <a:pt x="4812" y="0"/>
                      <a:pt x="4857" y="21"/>
                    </a:cubicBezTo>
                    <a:cubicBezTo>
                      <a:pt x="4903" y="42"/>
                      <a:pt x="4922" y="95"/>
                      <a:pt x="4901" y="141"/>
                    </a:cubicBezTo>
                    <a:lnTo>
                      <a:pt x="3969" y="2133"/>
                    </a:lnTo>
                    <a:cubicBezTo>
                      <a:pt x="3939" y="2197"/>
                      <a:pt x="3889" y="2235"/>
                      <a:pt x="3831" y="2238"/>
                    </a:cubicBezTo>
                    <a:cubicBezTo>
                      <a:pt x="3771" y="2242"/>
                      <a:pt x="3717" y="2210"/>
                      <a:pt x="3680" y="2151"/>
                    </a:cubicBezTo>
                    <a:lnTo>
                      <a:pt x="2891" y="893"/>
                    </a:lnTo>
                    <a:lnTo>
                      <a:pt x="2226" y="1857"/>
                    </a:lnTo>
                    <a:cubicBezTo>
                      <a:pt x="2188" y="1912"/>
                      <a:pt x="2134" y="1942"/>
                      <a:pt x="2073" y="1940"/>
                    </a:cubicBezTo>
                    <a:cubicBezTo>
                      <a:pt x="2015" y="1939"/>
                      <a:pt x="1961" y="1906"/>
                      <a:pt x="1925" y="1850"/>
                    </a:cubicBezTo>
                    <a:lnTo>
                      <a:pt x="1242" y="758"/>
                    </a:lnTo>
                    <a:lnTo>
                      <a:pt x="182" y="2619"/>
                    </a:lnTo>
                    <a:cubicBezTo>
                      <a:pt x="165" y="2648"/>
                      <a:pt x="134" y="2665"/>
                      <a:pt x="103" y="26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39" name="Group 5">
              <a:extLst>
                <a:ext uri="{FF2B5EF4-FFF2-40B4-BE49-F238E27FC236}">
                  <a16:creationId xmlns:a16="http://schemas.microsoft.com/office/drawing/2014/main" id="{1965D99A-53D1-BF47-A0ED-DE667D4A133C}"/>
                </a:ext>
              </a:extLst>
            </p:cNvPr>
            <p:cNvGrpSpPr>
              <a:grpSpLocks/>
            </p:cNvGrpSpPr>
            <p:nvPr/>
          </p:nvGrpSpPr>
          <p:grpSpPr bwMode="auto">
            <a:xfrm>
              <a:off x="1150143" y="2873562"/>
              <a:ext cx="1474715" cy="1356622"/>
              <a:chOff x="4892675" y="3322638"/>
              <a:chExt cx="1625600" cy="1495425"/>
            </a:xfrm>
            <a:solidFill>
              <a:schemeClr val="tx2">
                <a:lumMod val="75000"/>
              </a:schemeClr>
            </a:solidFill>
          </p:grpSpPr>
          <p:sp>
            <p:nvSpPr>
              <p:cNvPr id="165" name="Freeform 2">
                <a:extLst>
                  <a:ext uri="{FF2B5EF4-FFF2-40B4-BE49-F238E27FC236}">
                    <a16:creationId xmlns:a16="http://schemas.microsoft.com/office/drawing/2014/main" id="{CB81D91A-95E4-2046-A1CE-8333D088A321}"/>
                  </a:ext>
                </a:extLst>
              </p:cNvPr>
              <p:cNvSpPr>
                <a:spLocks noChangeArrowheads="1"/>
              </p:cNvSpPr>
              <p:nvPr/>
            </p:nvSpPr>
            <p:spPr bwMode="auto">
              <a:xfrm>
                <a:off x="5665788" y="3751263"/>
                <a:ext cx="252412" cy="642937"/>
              </a:xfrm>
              <a:custGeom>
                <a:avLst/>
                <a:gdLst>
                  <a:gd name="T0" fmla="*/ 152311 w 701"/>
                  <a:gd name="T1" fmla="*/ 44229 h 1788"/>
                  <a:gd name="T2" fmla="*/ 152311 w 701"/>
                  <a:gd name="T3" fmla="*/ 44229 h 1788"/>
                  <a:gd name="T4" fmla="*/ 251332 w 701"/>
                  <a:gd name="T5" fmla="*/ 181950 h 1788"/>
                  <a:gd name="T6" fmla="*/ 251332 w 701"/>
                  <a:gd name="T7" fmla="*/ 197052 h 1788"/>
                  <a:gd name="T8" fmla="*/ 193000 w 701"/>
                  <a:gd name="T9" fmla="*/ 197052 h 1788"/>
                  <a:gd name="T10" fmla="*/ 193000 w 701"/>
                  <a:gd name="T11" fmla="*/ 177994 h 1788"/>
                  <a:gd name="T12" fmla="*/ 193000 w 701"/>
                  <a:gd name="T13" fmla="*/ 177994 h 1788"/>
                  <a:gd name="T14" fmla="*/ 128186 w 701"/>
                  <a:gd name="T15" fmla="*/ 97807 h 1788"/>
                  <a:gd name="T16" fmla="*/ 128186 w 701"/>
                  <a:gd name="T17" fmla="*/ 97807 h 1788"/>
                  <a:gd name="T18" fmla="*/ 64093 w 701"/>
                  <a:gd name="T19" fmla="*/ 177994 h 1788"/>
                  <a:gd name="T20" fmla="*/ 64093 w 701"/>
                  <a:gd name="T21" fmla="*/ 177994 h 1788"/>
                  <a:gd name="T22" fmla="*/ 252052 w 701"/>
                  <a:gd name="T23" fmla="*/ 461706 h 1788"/>
                  <a:gd name="T24" fmla="*/ 252052 w 701"/>
                  <a:gd name="T25" fmla="*/ 461706 h 1788"/>
                  <a:gd name="T26" fmla="*/ 152311 w 701"/>
                  <a:gd name="T27" fmla="*/ 600146 h 1788"/>
                  <a:gd name="T28" fmla="*/ 152311 w 701"/>
                  <a:gd name="T29" fmla="*/ 642577 h 1788"/>
                  <a:gd name="T30" fmla="*/ 100821 w 701"/>
                  <a:gd name="T31" fmla="*/ 642577 h 1788"/>
                  <a:gd name="T32" fmla="*/ 100821 w 701"/>
                  <a:gd name="T33" fmla="*/ 600146 h 1788"/>
                  <a:gd name="T34" fmla="*/ 100821 w 701"/>
                  <a:gd name="T35" fmla="*/ 600146 h 1788"/>
                  <a:gd name="T36" fmla="*/ 0 w 701"/>
                  <a:gd name="T37" fmla="*/ 461706 h 1788"/>
                  <a:gd name="T38" fmla="*/ 0 w 701"/>
                  <a:gd name="T39" fmla="*/ 427186 h 1788"/>
                  <a:gd name="T40" fmla="*/ 58332 w 701"/>
                  <a:gd name="T41" fmla="*/ 427186 h 1788"/>
                  <a:gd name="T42" fmla="*/ 58332 w 701"/>
                  <a:gd name="T43" fmla="*/ 465662 h 1788"/>
                  <a:gd name="T44" fmla="*/ 58332 w 701"/>
                  <a:gd name="T45" fmla="*/ 465662 h 1788"/>
                  <a:gd name="T46" fmla="*/ 124226 w 701"/>
                  <a:gd name="T47" fmla="*/ 545130 h 1788"/>
                  <a:gd name="T48" fmla="*/ 124226 w 701"/>
                  <a:gd name="T49" fmla="*/ 545130 h 1788"/>
                  <a:gd name="T50" fmla="*/ 189759 w 701"/>
                  <a:gd name="T51" fmla="*/ 465662 h 1788"/>
                  <a:gd name="T52" fmla="*/ 189759 w 701"/>
                  <a:gd name="T53" fmla="*/ 465662 h 1788"/>
                  <a:gd name="T54" fmla="*/ 2521 w 701"/>
                  <a:gd name="T55" fmla="*/ 181950 h 1788"/>
                  <a:gd name="T56" fmla="*/ 2521 w 701"/>
                  <a:gd name="T57" fmla="*/ 181950 h 1788"/>
                  <a:gd name="T58" fmla="*/ 100821 w 701"/>
                  <a:gd name="T59" fmla="*/ 44229 h 1788"/>
                  <a:gd name="T60" fmla="*/ 100821 w 701"/>
                  <a:gd name="T61" fmla="*/ 0 h 1788"/>
                  <a:gd name="T62" fmla="*/ 152311 w 701"/>
                  <a:gd name="T63" fmla="*/ 0 h 1788"/>
                  <a:gd name="T64" fmla="*/ 152311 w 701"/>
                  <a:gd name="T65" fmla="*/ 44229 h 17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1" h="1788">
                    <a:moveTo>
                      <a:pt x="423" y="123"/>
                    </a:moveTo>
                    <a:lnTo>
                      <a:pt x="423" y="123"/>
                    </a:lnTo>
                    <a:cubicBezTo>
                      <a:pt x="612" y="150"/>
                      <a:pt x="698" y="297"/>
                      <a:pt x="698" y="506"/>
                    </a:cubicBezTo>
                    <a:lnTo>
                      <a:pt x="698" y="548"/>
                    </a:lnTo>
                    <a:lnTo>
                      <a:pt x="536" y="548"/>
                    </a:lnTo>
                    <a:lnTo>
                      <a:pt x="536" y="495"/>
                    </a:lnTo>
                    <a:cubicBezTo>
                      <a:pt x="536" y="357"/>
                      <a:pt x="481" y="272"/>
                      <a:pt x="356" y="272"/>
                    </a:cubicBezTo>
                    <a:cubicBezTo>
                      <a:pt x="233" y="272"/>
                      <a:pt x="178" y="357"/>
                      <a:pt x="178" y="495"/>
                    </a:cubicBezTo>
                    <a:cubicBezTo>
                      <a:pt x="178" y="844"/>
                      <a:pt x="700" y="846"/>
                      <a:pt x="700" y="1284"/>
                    </a:cubicBezTo>
                    <a:cubicBezTo>
                      <a:pt x="700" y="1493"/>
                      <a:pt x="612" y="1642"/>
                      <a:pt x="423" y="1669"/>
                    </a:cubicBezTo>
                    <a:lnTo>
                      <a:pt x="423" y="1787"/>
                    </a:lnTo>
                    <a:lnTo>
                      <a:pt x="280" y="1787"/>
                    </a:lnTo>
                    <a:lnTo>
                      <a:pt x="280" y="1669"/>
                    </a:lnTo>
                    <a:cubicBezTo>
                      <a:pt x="87" y="1642"/>
                      <a:pt x="0" y="1496"/>
                      <a:pt x="0" y="1284"/>
                    </a:cubicBezTo>
                    <a:lnTo>
                      <a:pt x="0" y="1188"/>
                    </a:lnTo>
                    <a:lnTo>
                      <a:pt x="162" y="1188"/>
                    </a:lnTo>
                    <a:lnTo>
                      <a:pt x="162" y="1295"/>
                    </a:lnTo>
                    <a:cubicBezTo>
                      <a:pt x="162" y="1435"/>
                      <a:pt x="221" y="1516"/>
                      <a:pt x="345" y="1516"/>
                    </a:cubicBezTo>
                    <a:cubicBezTo>
                      <a:pt x="471" y="1516"/>
                      <a:pt x="527" y="1435"/>
                      <a:pt x="527" y="1295"/>
                    </a:cubicBezTo>
                    <a:cubicBezTo>
                      <a:pt x="527" y="948"/>
                      <a:pt x="7" y="944"/>
                      <a:pt x="7" y="506"/>
                    </a:cubicBezTo>
                    <a:cubicBezTo>
                      <a:pt x="7" y="292"/>
                      <a:pt x="94" y="152"/>
                      <a:pt x="280" y="123"/>
                    </a:cubicBezTo>
                    <a:lnTo>
                      <a:pt x="280" y="0"/>
                    </a:lnTo>
                    <a:lnTo>
                      <a:pt x="423" y="0"/>
                    </a:lnTo>
                    <a:lnTo>
                      <a:pt x="423"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6" name="Freeform 36">
                <a:extLst>
                  <a:ext uri="{FF2B5EF4-FFF2-40B4-BE49-F238E27FC236}">
                    <a16:creationId xmlns:a16="http://schemas.microsoft.com/office/drawing/2014/main" id="{C3861E2F-4113-9C4C-9D12-E47A9A41DB19}"/>
                  </a:ext>
                </a:extLst>
              </p:cNvPr>
              <p:cNvSpPr>
                <a:spLocks noChangeArrowheads="1"/>
              </p:cNvSpPr>
              <p:nvPr/>
            </p:nvSpPr>
            <p:spPr bwMode="auto">
              <a:xfrm>
                <a:off x="5022850" y="3322638"/>
                <a:ext cx="1495425" cy="1495425"/>
              </a:xfrm>
              <a:custGeom>
                <a:avLst/>
                <a:gdLst>
                  <a:gd name="T0" fmla="*/ 747353 w 4154"/>
                  <a:gd name="T1" fmla="*/ 65175 h 4153"/>
                  <a:gd name="T2" fmla="*/ 747353 w 4154"/>
                  <a:gd name="T3" fmla="*/ 65175 h 4153"/>
                  <a:gd name="T4" fmla="*/ 65159 w 4154"/>
                  <a:gd name="T5" fmla="*/ 747172 h 4153"/>
                  <a:gd name="T6" fmla="*/ 65159 w 4154"/>
                  <a:gd name="T7" fmla="*/ 747172 h 4153"/>
                  <a:gd name="T8" fmla="*/ 747353 w 4154"/>
                  <a:gd name="T9" fmla="*/ 1429890 h 4153"/>
                  <a:gd name="T10" fmla="*/ 747353 w 4154"/>
                  <a:gd name="T11" fmla="*/ 1429890 h 4153"/>
                  <a:gd name="T12" fmla="*/ 1429906 w 4154"/>
                  <a:gd name="T13" fmla="*/ 747172 h 4153"/>
                  <a:gd name="T14" fmla="*/ 1429906 w 4154"/>
                  <a:gd name="T15" fmla="*/ 747172 h 4153"/>
                  <a:gd name="T16" fmla="*/ 747353 w 4154"/>
                  <a:gd name="T17" fmla="*/ 65175 h 4153"/>
                  <a:gd name="T18" fmla="*/ 747353 w 4154"/>
                  <a:gd name="T19" fmla="*/ 1495065 h 4153"/>
                  <a:gd name="T20" fmla="*/ 747353 w 4154"/>
                  <a:gd name="T21" fmla="*/ 1495065 h 4153"/>
                  <a:gd name="T22" fmla="*/ 0 w 4154"/>
                  <a:gd name="T23" fmla="*/ 747172 h 4153"/>
                  <a:gd name="T24" fmla="*/ 0 w 4154"/>
                  <a:gd name="T25" fmla="*/ 747172 h 4153"/>
                  <a:gd name="T26" fmla="*/ 747353 w 4154"/>
                  <a:gd name="T27" fmla="*/ 0 h 4153"/>
                  <a:gd name="T28" fmla="*/ 747353 w 4154"/>
                  <a:gd name="T29" fmla="*/ 0 h 4153"/>
                  <a:gd name="T30" fmla="*/ 1495065 w 4154"/>
                  <a:gd name="T31" fmla="*/ 747172 h 4153"/>
                  <a:gd name="T32" fmla="*/ 1495065 w 4154"/>
                  <a:gd name="T33" fmla="*/ 747172 h 4153"/>
                  <a:gd name="T34" fmla="*/ 747353 w 4154"/>
                  <a:gd name="T35" fmla="*/ 1495065 h 4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54" h="4153">
                    <a:moveTo>
                      <a:pt x="2076" y="181"/>
                    </a:moveTo>
                    <a:lnTo>
                      <a:pt x="2076" y="181"/>
                    </a:lnTo>
                    <a:cubicBezTo>
                      <a:pt x="1031" y="181"/>
                      <a:pt x="181" y="1032"/>
                      <a:pt x="181" y="2075"/>
                    </a:cubicBezTo>
                    <a:cubicBezTo>
                      <a:pt x="181" y="3121"/>
                      <a:pt x="1031" y="3971"/>
                      <a:pt x="2076" y="3971"/>
                    </a:cubicBezTo>
                    <a:cubicBezTo>
                      <a:pt x="3121" y="3971"/>
                      <a:pt x="3972" y="3121"/>
                      <a:pt x="3972" y="2075"/>
                    </a:cubicBezTo>
                    <a:cubicBezTo>
                      <a:pt x="3972" y="1032"/>
                      <a:pt x="3121" y="181"/>
                      <a:pt x="2076" y="181"/>
                    </a:cubicBezTo>
                    <a:close/>
                    <a:moveTo>
                      <a:pt x="2076" y="4152"/>
                    </a:moveTo>
                    <a:lnTo>
                      <a:pt x="2076" y="4152"/>
                    </a:lnTo>
                    <a:cubicBezTo>
                      <a:pt x="931" y="4152"/>
                      <a:pt x="0" y="3220"/>
                      <a:pt x="0" y="2075"/>
                    </a:cubicBezTo>
                    <a:cubicBezTo>
                      <a:pt x="0" y="932"/>
                      <a:pt x="931" y="0"/>
                      <a:pt x="2076" y="0"/>
                    </a:cubicBezTo>
                    <a:cubicBezTo>
                      <a:pt x="3221" y="0"/>
                      <a:pt x="4153" y="932"/>
                      <a:pt x="4153" y="2075"/>
                    </a:cubicBezTo>
                    <a:cubicBezTo>
                      <a:pt x="4153" y="3220"/>
                      <a:pt x="3221" y="4152"/>
                      <a:pt x="2076" y="41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7" name="Freeform 37">
                <a:extLst>
                  <a:ext uri="{FF2B5EF4-FFF2-40B4-BE49-F238E27FC236}">
                    <a16:creationId xmlns:a16="http://schemas.microsoft.com/office/drawing/2014/main" id="{D0D86646-A4B0-2644-9835-B7D089E59D5D}"/>
                  </a:ext>
                </a:extLst>
              </p:cNvPr>
              <p:cNvSpPr>
                <a:spLocks noChangeArrowheads="1"/>
              </p:cNvSpPr>
              <p:nvPr/>
            </p:nvSpPr>
            <p:spPr bwMode="auto">
              <a:xfrm>
                <a:off x="4892675" y="3322638"/>
                <a:ext cx="909638" cy="1495425"/>
              </a:xfrm>
              <a:custGeom>
                <a:avLst/>
                <a:gdLst>
                  <a:gd name="T0" fmla="*/ 876534 w 2528"/>
                  <a:gd name="T1" fmla="*/ 1495065 h 4153"/>
                  <a:gd name="T2" fmla="*/ 746997 w 2528"/>
                  <a:gd name="T3" fmla="*/ 1495065 h 4153"/>
                  <a:gd name="T4" fmla="*/ 746997 w 2528"/>
                  <a:gd name="T5" fmla="*/ 1495065 h 4153"/>
                  <a:gd name="T6" fmla="*/ 0 w 2528"/>
                  <a:gd name="T7" fmla="*/ 747172 h 4153"/>
                  <a:gd name="T8" fmla="*/ 0 w 2528"/>
                  <a:gd name="T9" fmla="*/ 747172 h 4153"/>
                  <a:gd name="T10" fmla="*/ 746997 w 2528"/>
                  <a:gd name="T11" fmla="*/ 0 h 4153"/>
                  <a:gd name="T12" fmla="*/ 876534 w 2528"/>
                  <a:gd name="T13" fmla="*/ 0 h 4153"/>
                  <a:gd name="T14" fmla="*/ 876534 w 2528"/>
                  <a:gd name="T15" fmla="*/ 0 h 4153"/>
                  <a:gd name="T16" fmla="*/ 909278 w 2528"/>
                  <a:gd name="T17" fmla="*/ 32768 h 4153"/>
                  <a:gd name="T18" fmla="*/ 909278 w 2528"/>
                  <a:gd name="T19" fmla="*/ 32768 h 4153"/>
                  <a:gd name="T20" fmla="*/ 876534 w 2528"/>
                  <a:gd name="T21" fmla="*/ 65175 h 4153"/>
                  <a:gd name="T22" fmla="*/ 746997 w 2528"/>
                  <a:gd name="T23" fmla="*/ 65175 h 4153"/>
                  <a:gd name="T24" fmla="*/ 746997 w 2528"/>
                  <a:gd name="T25" fmla="*/ 65175 h 4153"/>
                  <a:gd name="T26" fmla="*/ 64769 w 2528"/>
                  <a:gd name="T27" fmla="*/ 747172 h 4153"/>
                  <a:gd name="T28" fmla="*/ 64769 w 2528"/>
                  <a:gd name="T29" fmla="*/ 747172 h 4153"/>
                  <a:gd name="T30" fmla="*/ 746997 w 2528"/>
                  <a:gd name="T31" fmla="*/ 1429890 h 4153"/>
                  <a:gd name="T32" fmla="*/ 876534 w 2528"/>
                  <a:gd name="T33" fmla="*/ 1429890 h 4153"/>
                  <a:gd name="T34" fmla="*/ 876534 w 2528"/>
                  <a:gd name="T35" fmla="*/ 1429890 h 4153"/>
                  <a:gd name="T36" fmla="*/ 909278 w 2528"/>
                  <a:gd name="T37" fmla="*/ 1462297 h 4153"/>
                  <a:gd name="T38" fmla="*/ 909278 w 2528"/>
                  <a:gd name="T39" fmla="*/ 1462297 h 4153"/>
                  <a:gd name="T40" fmla="*/ 876534 w 2528"/>
                  <a:gd name="T41" fmla="*/ 1495065 h 4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28" h="4153">
                    <a:moveTo>
                      <a:pt x="2436" y="4152"/>
                    </a:moveTo>
                    <a:lnTo>
                      <a:pt x="2076" y="4152"/>
                    </a:lnTo>
                    <a:cubicBezTo>
                      <a:pt x="930" y="4152"/>
                      <a:pt x="0" y="3221"/>
                      <a:pt x="0" y="2075"/>
                    </a:cubicBezTo>
                    <a:cubicBezTo>
                      <a:pt x="0" y="932"/>
                      <a:pt x="930" y="0"/>
                      <a:pt x="2076" y="0"/>
                    </a:cubicBezTo>
                    <a:lnTo>
                      <a:pt x="2436" y="0"/>
                    </a:lnTo>
                    <a:cubicBezTo>
                      <a:pt x="2486" y="0"/>
                      <a:pt x="2527" y="41"/>
                      <a:pt x="2527" y="91"/>
                    </a:cubicBezTo>
                    <a:cubicBezTo>
                      <a:pt x="2527" y="141"/>
                      <a:pt x="2486" y="181"/>
                      <a:pt x="2436" y="181"/>
                    </a:cubicBezTo>
                    <a:lnTo>
                      <a:pt x="2076" y="181"/>
                    </a:lnTo>
                    <a:cubicBezTo>
                      <a:pt x="1030" y="181"/>
                      <a:pt x="180" y="1032"/>
                      <a:pt x="180" y="2075"/>
                    </a:cubicBezTo>
                    <a:cubicBezTo>
                      <a:pt x="180" y="3121"/>
                      <a:pt x="1030" y="3971"/>
                      <a:pt x="2076" y="3971"/>
                    </a:cubicBezTo>
                    <a:lnTo>
                      <a:pt x="2436" y="3971"/>
                    </a:lnTo>
                    <a:cubicBezTo>
                      <a:pt x="2486" y="3971"/>
                      <a:pt x="2527" y="4011"/>
                      <a:pt x="2527" y="4061"/>
                    </a:cubicBezTo>
                    <a:cubicBezTo>
                      <a:pt x="2527" y="4111"/>
                      <a:pt x="2486" y="4152"/>
                      <a:pt x="2436" y="41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40" name="Group 11">
              <a:extLst>
                <a:ext uri="{FF2B5EF4-FFF2-40B4-BE49-F238E27FC236}">
                  <a16:creationId xmlns:a16="http://schemas.microsoft.com/office/drawing/2014/main" id="{EDA16F9D-DD3C-3A4B-A4F9-8E5F475B9AC4}"/>
                </a:ext>
              </a:extLst>
            </p:cNvPr>
            <p:cNvGrpSpPr>
              <a:grpSpLocks/>
            </p:cNvGrpSpPr>
            <p:nvPr/>
          </p:nvGrpSpPr>
          <p:grpSpPr bwMode="auto">
            <a:xfrm>
              <a:off x="0" y="954917"/>
              <a:ext cx="1765625" cy="1659054"/>
              <a:chOff x="3332163" y="2060575"/>
              <a:chExt cx="1946275" cy="1828800"/>
            </a:xfrm>
            <a:solidFill>
              <a:schemeClr val="accent3">
                <a:lumMod val="75000"/>
              </a:schemeClr>
            </a:solidFill>
          </p:grpSpPr>
          <p:sp>
            <p:nvSpPr>
              <p:cNvPr id="158" name="Freeform 43">
                <a:extLst>
                  <a:ext uri="{FF2B5EF4-FFF2-40B4-BE49-F238E27FC236}">
                    <a16:creationId xmlns:a16="http://schemas.microsoft.com/office/drawing/2014/main" id="{7F89D4E9-4337-044F-9520-8D4898EF9AD3}"/>
                  </a:ext>
                </a:extLst>
              </p:cNvPr>
              <p:cNvSpPr>
                <a:spLocks noChangeArrowheads="1"/>
              </p:cNvSpPr>
              <p:nvPr/>
            </p:nvSpPr>
            <p:spPr bwMode="auto">
              <a:xfrm>
                <a:off x="4411663" y="2060575"/>
                <a:ext cx="273050" cy="481013"/>
              </a:xfrm>
              <a:custGeom>
                <a:avLst/>
                <a:gdLst>
                  <a:gd name="T0" fmla="*/ 65115 w 759"/>
                  <a:gd name="T1" fmla="*/ 415584 h 1338"/>
                  <a:gd name="T2" fmla="*/ 207935 w 759"/>
                  <a:gd name="T3" fmla="*/ 415584 h 1338"/>
                  <a:gd name="T4" fmla="*/ 207935 w 759"/>
                  <a:gd name="T5" fmla="*/ 68305 h 1338"/>
                  <a:gd name="T6" fmla="*/ 207935 w 759"/>
                  <a:gd name="T7" fmla="*/ 68305 h 1338"/>
                  <a:gd name="T8" fmla="*/ 65115 w 759"/>
                  <a:gd name="T9" fmla="*/ 240507 h 1338"/>
                  <a:gd name="T10" fmla="*/ 65115 w 759"/>
                  <a:gd name="T11" fmla="*/ 415584 h 1338"/>
                  <a:gd name="T12" fmla="*/ 240313 w 759"/>
                  <a:gd name="T13" fmla="*/ 480653 h 1338"/>
                  <a:gd name="T14" fmla="*/ 32377 w 759"/>
                  <a:gd name="T15" fmla="*/ 480653 h 1338"/>
                  <a:gd name="T16" fmla="*/ 32377 w 759"/>
                  <a:gd name="T17" fmla="*/ 480653 h 1338"/>
                  <a:gd name="T18" fmla="*/ 0 w 759"/>
                  <a:gd name="T19" fmla="*/ 448298 h 1338"/>
                  <a:gd name="T20" fmla="*/ 0 w 759"/>
                  <a:gd name="T21" fmla="*/ 240507 h 1338"/>
                  <a:gd name="T22" fmla="*/ 0 w 759"/>
                  <a:gd name="T23" fmla="*/ 240507 h 1338"/>
                  <a:gd name="T24" fmla="*/ 240313 w 759"/>
                  <a:gd name="T25" fmla="*/ 0 h 1338"/>
                  <a:gd name="T26" fmla="*/ 240313 w 759"/>
                  <a:gd name="T27" fmla="*/ 0 h 1338"/>
                  <a:gd name="T28" fmla="*/ 272690 w 759"/>
                  <a:gd name="T29" fmla="*/ 32715 h 1338"/>
                  <a:gd name="T30" fmla="*/ 272690 w 759"/>
                  <a:gd name="T31" fmla="*/ 448298 h 1338"/>
                  <a:gd name="T32" fmla="*/ 272690 w 759"/>
                  <a:gd name="T33" fmla="*/ 448298 h 1338"/>
                  <a:gd name="T34" fmla="*/ 240313 w 759"/>
                  <a:gd name="T35" fmla="*/ 480653 h 13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59" h="1338">
                    <a:moveTo>
                      <a:pt x="181" y="1156"/>
                    </a:moveTo>
                    <a:lnTo>
                      <a:pt x="578" y="1156"/>
                    </a:lnTo>
                    <a:lnTo>
                      <a:pt x="578" y="190"/>
                    </a:lnTo>
                    <a:cubicBezTo>
                      <a:pt x="352" y="232"/>
                      <a:pt x="181" y="431"/>
                      <a:pt x="181" y="669"/>
                    </a:cubicBezTo>
                    <a:lnTo>
                      <a:pt x="181" y="1156"/>
                    </a:lnTo>
                    <a:close/>
                    <a:moveTo>
                      <a:pt x="668" y="1337"/>
                    </a:moveTo>
                    <a:lnTo>
                      <a:pt x="90" y="1337"/>
                    </a:lnTo>
                    <a:cubicBezTo>
                      <a:pt x="40" y="1337"/>
                      <a:pt x="0" y="1297"/>
                      <a:pt x="0" y="1247"/>
                    </a:cubicBezTo>
                    <a:lnTo>
                      <a:pt x="0" y="669"/>
                    </a:lnTo>
                    <a:cubicBezTo>
                      <a:pt x="0" y="300"/>
                      <a:pt x="300" y="0"/>
                      <a:pt x="668" y="0"/>
                    </a:cubicBezTo>
                    <a:cubicBezTo>
                      <a:pt x="717" y="0"/>
                      <a:pt x="758" y="41"/>
                      <a:pt x="758" y="91"/>
                    </a:cubicBezTo>
                    <a:lnTo>
                      <a:pt x="758" y="1247"/>
                    </a:lnTo>
                    <a:cubicBezTo>
                      <a:pt x="758" y="1297"/>
                      <a:pt x="717" y="1337"/>
                      <a:pt x="668" y="13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9" name="Freeform 38">
                <a:extLst>
                  <a:ext uri="{FF2B5EF4-FFF2-40B4-BE49-F238E27FC236}">
                    <a16:creationId xmlns:a16="http://schemas.microsoft.com/office/drawing/2014/main" id="{166E989C-A1BB-6041-B0CC-531253361357}"/>
                  </a:ext>
                </a:extLst>
              </p:cNvPr>
              <p:cNvSpPr>
                <a:spLocks noChangeArrowheads="1"/>
              </p:cNvSpPr>
              <p:nvPr/>
            </p:nvSpPr>
            <p:spPr bwMode="auto">
              <a:xfrm>
                <a:off x="4991100" y="2716213"/>
                <a:ext cx="287338" cy="500062"/>
              </a:xfrm>
              <a:custGeom>
                <a:avLst/>
                <a:gdLst>
                  <a:gd name="T0" fmla="*/ 254530 w 797"/>
                  <a:gd name="T1" fmla="*/ 499702 h 1390"/>
                  <a:gd name="T2" fmla="*/ 32087 w 797"/>
                  <a:gd name="T3" fmla="*/ 499702 h 1390"/>
                  <a:gd name="T4" fmla="*/ 32087 w 797"/>
                  <a:gd name="T5" fmla="*/ 499702 h 1390"/>
                  <a:gd name="T6" fmla="*/ 0 w 797"/>
                  <a:gd name="T7" fmla="*/ 466964 h 1390"/>
                  <a:gd name="T8" fmla="*/ 0 w 797"/>
                  <a:gd name="T9" fmla="*/ 466964 h 1390"/>
                  <a:gd name="T10" fmla="*/ 32087 w 797"/>
                  <a:gd name="T11" fmla="*/ 434586 h 1390"/>
                  <a:gd name="T12" fmla="*/ 221723 w 797"/>
                  <a:gd name="T13" fmla="*/ 434586 h 1390"/>
                  <a:gd name="T14" fmla="*/ 221723 w 797"/>
                  <a:gd name="T15" fmla="*/ 64756 h 1390"/>
                  <a:gd name="T16" fmla="*/ 32087 w 797"/>
                  <a:gd name="T17" fmla="*/ 64756 h 1390"/>
                  <a:gd name="T18" fmla="*/ 32087 w 797"/>
                  <a:gd name="T19" fmla="*/ 64756 h 1390"/>
                  <a:gd name="T20" fmla="*/ 0 w 797"/>
                  <a:gd name="T21" fmla="*/ 32378 h 1390"/>
                  <a:gd name="T22" fmla="*/ 0 w 797"/>
                  <a:gd name="T23" fmla="*/ 32378 h 1390"/>
                  <a:gd name="T24" fmla="*/ 32087 w 797"/>
                  <a:gd name="T25" fmla="*/ 0 h 1390"/>
                  <a:gd name="T26" fmla="*/ 254530 w 797"/>
                  <a:gd name="T27" fmla="*/ 0 h 1390"/>
                  <a:gd name="T28" fmla="*/ 254530 w 797"/>
                  <a:gd name="T29" fmla="*/ 0 h 1390"/>
                  <a:gd name="T30" fmla="*/ 286977 w 797"/>
                  <a:gd name="T31" fmla="*/ 32378 h 1390"/>
                  <a:gd name="T32" fmla="*/ 286977 w 797"/>
                  <a:gd name="T33" fmla="*/ 466964 h 1390"/>
                  <a:gd name="T34" fmla="*/ 286977 w 797"/>
                  <a:gd name="T35" fmla="*/ 466964 h 1390"/>
                  <a:gd name="T36" fmla="*/ 254530 w 797"/>
                  <a:gd name="T37" fmla="*/ 499702 h 1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7" h="1390">
                    <a:moveTo>
                      <a:pt x="706" y="1389"/>
                    </a:moveTo>
                    <a:lnTo>
                      <a:pt x="89" y="1389"/>
                    </a:lnTo>
                    <a:cubicBezTo>
                      <a:pt x="40" y="1389"/>
                      <a:pt x="0" y="1348"/>
                      <a:pt x="0" y="1298"/>
                    </a:cubicBezTo>
                    <a:cubicBezTo>
                      <a:pt x="0" y="1248"/>
                      <a:pt x="40" y="1208"/>
                      <a:pt x="89" y="1208"/>
                    </a:cubicBezTo>
                    <a:lnTo>
                      <a:pt x="615" y="1208"/>
                    </a:lnTo>
                    <a:lnTo>
                      <a:pt x="615" y="180"/>
                    </a:lnTo>
                    <a:lnTo>
                      <a:pt x="89" y="180"/>
                    </a:lnTo>
                    <a:cubicBezTo>
                      <a:pt x="40" y="180"/>
                      <a:pt x="0" y="140"/>
                      <a:pt x="0" y="90"/>
                    </a:cubicBezTo>
                    <a:cubicBezTo>
                      <a:pt x="0" y="40"/>
                      <a:pt x="40" y="0"/>
                      <a:pt x="89" y="0"/>
                    </a:cubicBezTo>
                    <a:lnTo>
                      <a:pt x="706" y="0"/>
                    </a:lnTo>
                    <a:cubicBezTo>
                      <a:pt x="756" y="0"/>
                      <a:pt x="796" y="40"/>
                      <a:pt x="796" y="90"/>
                    </a:cubicBezTo>
                    <a:lnTo>
                      <a:pt x="796" y="1298"/>
                    </a:lnTo>
                    <a:cubicBezTo>
                      <a:pt x="796" y="1348"/>
                      <a:pt x="756" y="1389"/>
                      <a:pt x="706" y="1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0" name="Freeform 39">
                <a:extLst>
                  <a:ext uri="{FF2B5EF4-FFF2-40B4-BE49-F238E27FC236}">
                    <a16:creationId xmlns:a16="http://schemas.microsoft.com/office/drawing/2014/main" id="{B2B4F5B1-4D81-FE48-9980-0D2471D9906F}"/>
                  </a:ext>
                </a:extLst>
              </p:cNvPr>
              <p:cNvSpPr>
                <a:spLocks noChangeArrowheads="1"/>
              </p:cNvSpPr>
              <p:nvPr/>
            </p:nvSpPr>
            <p:spPr bwMode="auto">
              <a:xfrm>
                <a:off x="4678363" y="2614613"/>
                <a:ext cx="153987" cy="153987"/>
              </a:xfrm>
              <a:custGeom>
                <a:avLst/>
                <a:gdLst>
                  <a:gd name="T0" fmla="*/ 153628 w 429"/>
                  <a:gd name="T1" fmla="*/ 76994 h 428"/>
                  <a:gd name="T2" fmla="*/ 153628 w 429"/>
                  <a:gd name="T3" fmla="*/ 76994 h 428"/>
                  <a:gd name="T4" fmla="*/ 76814 w 429"/>
                  <a:gd name="T5" fmla="*/ 153627 h 428"/>
                  <a:gd name="T6" fmla="*/ 76814 w 429"/>
                  <a:gd name="T7" fmla="*/ 153627 h 428"/>
                  <a:gd name="T8" fmla="*/ 0 w 429"/>
                  <a:gd name="T9" fmla="*/ 76994 h 428"/>
                  <a:gd name="T10" fmla="*/ 0 w 429"/>
                  <a:gd name="T11" fmla="*/ 76994 h 428"/>
                  <a:gd name="T12" fmla="*/ 76814 w 429"/>
                  <a:gd name="T13" fmla="*/ 0 h 428"/>
                  <a:gd name="T14" fmla="*/ 76814 w 429"/>
                  <a:gd name="T15" fmla="*/ 0 h 428"/>
                  <a:gd name="T16" fmla="*/ 153628 w 429"/>
                  <a:gd name="T17" fmla="*/ 76994 h 4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9" h="428">
                    <a:moveTo>
                      <a:pt x="428" y="214"/>
                    </a:moveTo>
                    <a:lnTo>
                      <a:pt x="428" y="214"/>
                    </a:lnTo>
                    <a:cubicBezTo>
                      <a:pt x="428" y="332"/>
                      <a:pt x="332" y="427"/>
                      <a:pt x="214" y="427"/>
                    </a:cubicBezTo>
                    <a:cubicBezTo>
                      <a:pt x="96" y="427"/>
                      <a:pt x="0" y="332"/>
                      <a:pt x="0" y="214"/>
                    </a:cubicBezTo>
                    <a:cubicBezTo>
                      <a:pt x="0" y="96"/>
                      <a:pt x="96" y="0"/>
                      <a:pt x="214" y="0"/>
                    </a:cubicBezTo>
                    <a:cubicBezTo>
                      <a:pt x="332" y="0"/>
                      <a:pt x="428" y="96"/>
                      <a:pt x="428" y="21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1" name="Freeform 40">
                <a:extLst>
                  <a:ext uri="{FF2B5EF4-FFF2-40B4-BE49-F238E27FC236}">
                    <a16:creationId xmlns:a16="http://schemas.microsoft.com/office/drawing/2014/main" id="{CF6510E1-A437-CD45-B5C5-2FB6077A674B}"/>
                  </a:ext>
                </a:extLst>
              </p:cNvPr>
              <p:cNvSpPr>
                <a:spLocks noChangeArrowheads="1"/>
              </p:cNvSpPr>
              <p:nvPr/>
            </p:nvSpPr>
            <p:spPr bwMode="auto">
              <a:xfrm>
                <a:off x="3838575" y="3552825"/>
                <a:ext cx="355600" cy="336550"/>
              </a:xfrm>
              <a:custGeom>
                <a:avLst/>
                <a:gdLst>
                  <a:gd name="T0" fmla="*/ 322847 w 988"/>
                  <a:gd name="T1" fmla="*/ 336190 h 936"/>
                  <a:gd name="T2" fmla="*/ 32393 w 988"/>
                  <a:gd name="T3" fmla="*/ 336190 h 936"/>
                  <a:gd name="T4" fmla="*/ 32393 w 988"/>
                  <a:gd name="T5" fmla="*/ 336190 h 936"/>
                  <a:gd name="T6" fmla="*/ 0 w 988"/>
                  <a:gd name="T7" fmla="*/ 303830 h 936"/>
                  <a:gd name="T8" fmla="*/ 0 w 988"/>
                  <a:gd name="T9" fmla="*/ 32720 h 936"/>
                  <a:gd name="T10" fmla="*/ 0 w 988"/>
                  <a:gd name="T11" fmla="*/ 32720 h 936"/>
                  <a:gd name="T12" fmla="*/ 32393 w 988"/>
                  <a:gd name="T13" fmla="*/ 0 h 936"/>
                  <a:gd name="T14" fmla="*/ 32393 w 988"/>
                  <a:gd name="T15" fmla="*/ 0 h 936"/>
                  <a:gd name="T16" fmla="*/ 65145 w 988"/>
                  <a:gd name="T17" fmla="*/ 32720 h 936"/>
                  <a:gd name="T18" fmla="*/ 65145 w 988"/>
                  <a:gd name="T19" fmla="*/ 271469 h 936"/>
                  <a:gd name="T20" fmla="*/ 290095 w 988"/>
                  <a:gd name="T21" fmla="*/ 271469 h 936"/>
                  <a:gd name="T22" fmla="*/ 290095 w 988"/>
                  <a:gd name="T23" fmla="*/ 154612 h 936"/>
                  <a:gd name="T24" fmla="*/ 290095 w 988"/>
                  <a:gd name="T25" fmla="*/ 154612 h 936"/>
                  <a:gd name="T26" fmla="*/ 322847 w 988"/>
                  <a:gd name="T27" fmla="*/ 121892 h 936"/>
                  <a:gd name="T28" fmla="*/ 322847 w 988"/>
                  <a:gd name="T29" fmla="*/ 121892 h 936"/>
                  <a:gd name="T30" fmla="*/ 355240 w 988"/>
                  <a:gd name="T31" fmla="*/ 154612 h 936"/>
                  <a:gd name="T32" fmla="*/ 355240 w 988"/>
                  <a:gd name="T33" fmla="*/ 303830 h 936"/>
                  <a:gd name="T34" fmla="*/ 355240 w 988"/>
                  <a:gd name="T35" fmla="*/ 303830 h 936"/>
                  <a:gd name="T36" fmla="*/ 322847 w 988"/>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8" h="936">
                    <a:moveTo>
                      <a:pt x="897" y="935"/>
                    </a:moveTo>
                    <a:lnTo>
                      <a:pt x="90" y="935"/>
                    </a:lnTo>
                    <a:cubicBezTo>
                      <a:pt x="41" y="935"/>
                      <a:pt x="0" y="894"/>
                      <a:pt x="0" y="845"/>
                    </a:cubicBezTo>
                    <a:lnTo>
                      <a:pt x="0" y="91"/>
                    </a:lnTo>
                    <a:cubicBezTo>
                      <a:pt x="0" y="41"/>
                      <a:pt x="41" y="0"/>
                      <a:pt x="90" y="0"/>
                    </a:cubicBezTo>
                    <a:cubicBezTo>
                      <a:pt x="140" y="0"/>
                      <a:pt x="181" y="41"/>
                      <a:pt x="181" y="91"/>
                    </a:cubicBezTo>
                    <a:lnTo>
                      <a:pt x="181" y="755"/>
                    </a:lnTo>
                    <a:lnTo>
                      <a:pt x="806" y="755"/>
                    </a:lnTo>
                    <a:lnTo>
                      <a:pt x="806" y="430"/>
                    </a:lnTo>
                    <a:cubicBezTo>
                      <a:pt x="806" y="380"/>
                      <a:pt x="847" y="339"/>
                      <a:pt x="897" y="339"/>
                    </a:cubicBezTo>
                    <a:cubicBezTo>
                      <a:pt x="947" y="339"/>
                      <a:pt x="987" y="380"/>
                      <a:pt x="987" y="430"/>
                    </a:cubicBezTo>
                    <a:lnTo>
                      <a:pt x="987" y="845"/>
                    </a:lnTo>
                    <a:cubicBezTo>
                      <a:pt x="987" y="894"/>
                      <a:pt x="947" y="935"/>
                      <a:pt x="897"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2" name="Freeform 41">
                <a:extLst>
                  <a:ext uri="{FF2B5EF4-FFF2-40B4-BE49-F238E27FC236}">
                    <a16:creationId xmlns:a16="http://schemas.microsoft.com/office/drawing/2014/main" id="{7299AC9B-5295-7E4D-8327-2D152B97DD08}"/>
                  </a:ext>
                </a:extLst>
              </p:cNvPr>
              <p:cNvSpPr>
                <a:spLocks noChangeArrowheads="1"/>
              </p:cNvSpPr>
              <p:nvPr/>
            </p:nvSpPr>
            <p:spPr bwMode="auto">
              <a:xfrm>
                <a:off x="4408488" y="3552825"/>
                <a:ext cx="355600" cy="336550"/>
              </a:xfrm>
              <a:custGeom>
                <a:avLst/>
                <a:gdLst>
                  <a:gd name="T0" fmla="*/ 322814 w 987"/>
                  <a:gd name="T1" fmla="*/ 336190 h 936"/>
                  <a:gd name="T2" fmla="*/ 32426 w 987"/>
                  <a:gd name="T3" fmla="*/ 336190 h 936"/>
                  <a:gd name="T4" fmla="*/ 32426 w 987"/>
                  <a:gd name="T5" fmla="*/ 336190 h 936"/>
                  <a:gd name="T6" fmla="*/ 0 w 987"/>
                  <a:gd name="T7" fmla="*/ 303830 h 936"/>
                  <a:gd name="T8" fmla="*/ 0 w 987"/>
                  <a:gd name="T9" fmla="*/ 154612 h 936"/>
                  <a:gd name="T10" fmla="*/ 0 w 987"/>
                  <a:gd name="T11" fmla="*/ 154612 h 936"/>
                  <a:gd name="T12" fmla="*/ 32426 w 987"/>
                  <a:gd name="T13" fmla="*/ 121892 h 936"/>
                  <a:gd name="T14" fmla="*/ 32426 w 987"/>
                  <a:gd name="T15" fmla="*/ 121892 h 936"/>
                  <a:gd name="T16" fmla="*/ 65211 w 987"/>
                  <a:gd name="T17" fmla="*/ 154612 h 936"/>
                  <a:gd name="T18" fmla="*/ 65211 w 987"/>
                  <a:gd name="T19" fmla="*/ 271469 h 936"/>
                  <a:gd name="T20" fmla="*/ 290028 w 987"/>
                  <a:gd name="T21" fmla="*/ 271469 h 936"/>
                  <a:gd name="T22" fmla="*/ 290028 w 987"/>
                  <a:gd name="T23" fmla="*/ 32720 h 936"/>
                  <a:gd name="T24" fmla="*/ 290028 w 987"/>
                  <a:gd name="T25" fmla="*/ 32720 h 936"/>
                  <a:gd name="T26" fmla="*/ 322814 w 987"/>
                  <a:gd name="T27" fmla="*/ 0 h 936"/>
                  <a:gd name="T28" fmla="*/ 322814 w 987"/>
                  <a:gd name="T29" fmla="*/ 0 h 936"/>
                  <a:gd name="T30" fmla="*/ 355240 w 987"/>
                  <a:gd name="T31" fmla="*/ 32720 h 936"/>
                  <a:gd name="T32" fmla="*/ 355240 w 987"/>
                  <a:gd name="T33" fmla="*/ 303830 h 936"/>
                  <a:gd name="T34" fmla="*/ 355240 w 987"/>
                  <a:gd name="T35" fmla="*/ 303830 h 936"/>
                  <a:gd name="T36" fmla="*/ 322814 w 987"/>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7" h="936">
                    <a:moveTo>
                      <a:pt x="896" y="935"/>
                    </a:moveTo>
                    <a:lnTo>
                      <a:pt x="90" y="935"/>
                    </a:lnTo>
                    <a:cubicBezTo>
                      <a:pt x="40" y="935"/>
                      <a:pt x="0" y="894"/>
                      <a:pt x="0" y="845"/>
                    </a:cubicBezTo>
                    <a:lnTo>
                      <a:pt x="0" y="430"/>
                    </a:lnTo>
                    <a:cubicBezTo>
                      <a:pt x="0" y="380"/>
                      <a:pt x="40" y="339"/>
                      <a:pt x="90" y="339"/>
                    </a:cubicBezTo>
                    <a:cubicBezTo>
                      <a:pt x="140" y="339"/>
                      <a:pt x="181" y="380"/>
                      <a:pt x="181" y="430"/>
                    </a:cubicBezTo>
                    <a:lnTo>
                      <a:pt x="181" y="755"/>
                    </a:lnTo>
                    <a:lnTo>
                      <a:pt x="805" y="755"/>
                    </a:lnTo>
                    <a:lnTo>
                      <a:pt x="805" y="91"/>
                    </a:lnTo>
                    <a:cubicBezTo>
                      <a:pt x="805" y="41"/>
                      <a:pt x="846" y="0"/>
                      <a:pt x="896" y="0"/>
                    </a:cubicBezTo>
                    <a:cubicBezTo>
                      <a:pt x="946" y="0"/>
                      <a:pt x="986" y="41"/>
                      <a:pt x="986" y="91"/>
                    </a:cubicBezTo>
                    <a:lnTo>
                      <a:pt x="986" y="845"/>
                    </a:lnTo>
                    <a:cubicBezTo>
                      <a:pt x="986" y="894"/>
                      <a:pt x="946" y="935"/>
                      <a:pt x="896"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3" name="Freeform 42">
                <a:extLst>
                  <a:ext uri="{FF2B5EF4-FFF2-40B4-BE49-F238E27FC236}">
                    <a16:creationId xmlns:a16="http://schemas.microsoft.com/office/drawing/2014/main" id="{83F0CC26-197C-8B49-966D-EEB7C96E9049}"/>
                  </a:ext>
                </a:extLst>
              </p:cNvPr>
              <p:cNvSpPr>
                <a:spLocks noChangeArrowheads="1"/>
              </p:cNvSpPr>
              <p:nvPr/>
            </p:nvSpPr>
            <p:spPr bwMode="auto">
              <a:xfrm>
                <a:off x="3332163" y="2924175"/>
                <a:ext cx="236537" cy="65088"/>
              </a:xfrm>
              <a:custGeom>
                <a:avLst/>
                <a:gdLst>
                  <a:gd name="T0" fmla="*/ 203775 w 657"/>
                  <a:gd name="T1" fmla="*/ 64730 h 182"/>
                  <a:gd name="T2" fmla="*/ 32402 w 657"/>
                  <a:gd name="T3" fmla="*/ 64730 h 182"/>
                  <a:gd name="T4" fmla="*/ 32402 w 657"/>
                  <a:gd name="T5" fmla="*/ 64730 h 182"/>
                  <a:gd name="T6" fmla="*/ 0 w 657"/>
                  <a:gd name="T7" fmla="*/ 32544 h 182"/>
                  <a:gd name="T8" fmla="*/ 0 w 657"/>
                  <a:gd name="T9" fmla="*/ 32544 h 182"/>
                  <a:gd name="T10" fmla="*/ 32402 w 657"/>
                  <a:gd name="T11" fmla="*/ 0 h 182"/>
                  <a:gd name="T12" fmla="*/ 203775 w 657"/>
                  <a:gd name="T13" fmla="*/ 0 h 182"/>
                  <a:gd name="T14" fmla="*/ 203775 w 657"/>
                  <a:gd name="T15" fmla="*/ 0 h 182"/>
                  <a:gd name="T16" fmla="*/ 236177 w 657"/>
                  <a:gd name="T17" fmla="*/ 32544 h 182"/>
                  <a:gd name="T18" fmla="*/ 236177 w 657"/>
                  <a:gd name="T19" fmla="*/ 32544 h 182"/>
                  <a:gd name="T20" fmla="*/ 203775 w 657"/>
                  <a:gd name="T21" fmla="*/ 6473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7" h="182">
                    <a:moveTo>
                      <a:pt x="566" y="181"/>
                    </a:moveTo>
                    <a:lnTo>
                      <a:pt x="90" y="181"/>
                    </a:lnTo>
                    <a:cubicBezTo>
                      <a:pt x="40" y="181"/>
                      <a:pt x="0" y="141"/>
                      <a:pt x="0" y="91"/>
                    </a:cubicBezTo>
                    <a:cubicBezTo>
                      <a:pt x="0" y="41"/>
                      <a:pt x="40" y="0"/>
                      <a:pt x="90" y="0"/>
                    </a:cubicBezTo>
                    <a:lnTo>
                      <a:pt x="566" y="0"/>
                    </a:lnTo>
                    <a:cubicBezTo>
                      <a:pt x="616" y="0"/>
                      <a:pt x="656" y="41"/>
                      <a:pt x="656" y="91"/>
                    </a:cubicBezTo>
                    <a:cubicBezTo>
                      <a:pt x="656" y="141"/>
                      <a:pt x="616" y="181"/>
                      <a:pt x="566" y="1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64" name="Freeform 44">
                <a:extLst>
                  <a:ext uri="{FF2B5EF4-FFF2-40B4-BE49-F238E27FC236}">
                    <a16:creationId xmlns:a16="http://schemas.microsoft.com/office/drawing/2014/main" id="{8357A86B-CF69-174D-8615-7E2643DA3182}"/>
                  </a:ext>
                </a:extLst>
              </p:cNvPr>
              <p:cNvSpPr>
                <a:spLocks noChangeArrowheads="1"/>
              </p:cNvSpPr>
              <p:nvPr/>
            </p:nvSpPr>
            <p:spPr bwMode="auto">
              <a:xfrm>
                <a:off x="3503613" y="2165350"/>
                <a:ext cx="1581150" cy="1581150"/>
              </a:xfrm>
              <a:custGeom>
                <a:avLst/>
                <a:gdLst>
                  <a:gd name="T0" fmla="*/ 790395 w 4393"/>
                  <a:gd name="T1" fmla="*/ 1580790 h 4394"/>
                  <a:gd name="T2" fmla="*/ 790395 w 4393"/>
                  <a:gd name="T3" fmla="*/ 1580790 h 4394"/>
                  <a:gd name="T4" fmla="*/ 0 w 4393"/>
                  <a:gd name="T5" fmla="*/ 790575 h 4394"/>
                  <a:gd name="T6" fmla="*/ 0 w 4393"/>
                  <a:gd name="T7" fmla="*/ 790575 h 4394"/>
                  <a:gd name="T8" fmla="*/ 790395 w 4393"/>
                  <a:gd name="T9" fmla="*/ 0 h 4394"/>
                  <a:gd name="T10" fmla="*/ 790395 w 4393"/>
                  <a:gd name="T11" fmla="*/ 0 h 4394"/>
                  <a:gd name="T12" fmla="*/ 965678 w 4393"/>
                  <a:gd name="T13" fmla="*/ 19432 h 4394"/>
                  <a:gd name="T14" fmla="*/ 965678 w 4393"/>
                  <a:gd name="T15" fmla="*/ 19432 h 4394"/>
                  <a:gd name="T16" fmla="*/ 990513 w 4393"/>
                  <a:gd name="T17" fmla="*/ 58295 h 4394"/>
                  <a:gd name="T18" fmla="*/ 990513 w 4393"/>
                  <a:gd name="T19" fmla="*/ 58295 h 4394"/>
                  <a:gd name="T20" fmla="*/ 951281 w 4393"/>
                  <a:gd name="T21" fmla="*/ 82764 h 4394"/>
                  <a:gd name="T22" fmla="*/ 951281 w 4393"/>
                  <a:gd name="T23" fmla="*/ 82764 h 4394"/>
                  <a:gd name="T24" fmla="*/ 790395 w 4393"/>
                  <a:gd name="T25" fmla="*/ 65132 h 4394"/>
                  <a:gd name="T26" fmla="*/ 790395 w 4393"/>
                  <a:gd name="T27" fmla="*/ 65132 h 4394"/>
                  <a:gd name="T28" fmla="*/ 65146 w 4393"/>
                  <a:gd name="T29" fmla="*/ 790575 h 4394"/>
                  <a:gd name="T30" fmla="*/ 65146 w 4393"/>
                  <a:gd name="T31" fmla="*/ 790575 h 4394"/>
                  <a:gd name="T32" fmla="*/ 790395 w 4393"/>
                  <a:gd name="T33" fmla="*/ 1515659 h 4394"/>
                  <a:gd name="T34" fmla="*/ 790395 w 4393"/>
                  <a:gd name="T35" fmla="*/ 1515659 h 4394"/>
                  <a:gd name="T36" fmla="*/ 1515644 w 4393"/>
                  <a:gd name="T37" fmla="*/ 790575 h 4394"/>
                  <a:gd name="T38" fmla="*/ 1515644 w 4393"/>
                  <a:gd name="T39" fmla="*/ 790575 h 4394"/>
                  <a:gd name="T40" fmla="*/ 1133403 w 4393"/>
                  <a:gd name="T41" fmla="*/ 150774 h 4394"/>
                  <a:gd name="T42" fmla="*/ 1133403 w 4393"/>
                  <a:gd name="T43" fmla="*/ 150774 h 4394"/>
                  <a:gd name="T44" fmla="*/ 1120086 w 4393"/>
                  <a:gd name="T45" fmla="*/ 106873 h 4394"/>
                  <a:gd name="T46" fmla="*/ 1120086 w 4393"/>
                  <a:gd name="T47" fmla="*/ 106873 h 4394"/>
                  <a:gd name="T48" fmla="*/ 1163637 w 4393"/>
                  <a:gd name="T49" fmla="*/ 93559 h 4394"/>
                  <a:gd name="T50" fmla="*/ 1163637 w 4393"/>
                  <a:gd name="T51" fmla="*/ 93559 h 4394"/>
                  <a:gd name="T52" fmla="*/ 1580790 w 4393"/>
                  <a:gd name="T53" fmla="*/ 790575 h 4394"/>
                  <a:gd name="T54" fmla="*/ 1580790 w 4393"/>
                  <a:gd name="T55" fmla="*/ 790575 h 4394"/>
                  <a:gd name="T56" fmla="*/ 790395 w 4393"/>
                  <a:gd name="T57" fmla="*/ 1580790 h 43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93" h="4394">
                    <a:moveTo>
                      <a:pt x="2196" y="4393"/>
                    </a:moveTo>
                    <a:lnTo>
                      <a:pt x="2196" y="4393"/>
                    </a:lnTo>
                    <a:cubicBezTo>
                      <a:pt x="985" y="4393"/>
                      <a:pt x="0" y="3408"/>
                      <a:pt x="0" y="2197"/>
                    </a:cubicBezTo>
                    <a:cubicBezTo>
                      <a:pt x="0" y="985"/>
                      <a:pt x="985" y="0"/>
                      <a:pt x="2196" y="0"/>
                    </a:cubicBezTo>
                    <a:cubicBezTo>
                      <a:pt x="2361" y="0"/>
                      <a:pt x="2525" y="18"/>
                      <a:pt x="2683" y="54"/>
                    </a:cubicBezTo>
                    <a:cubicBezTo>
                      <a:pt x="2732" y="65"/>
                      <a:pt x="2763" y="113"/>
                      <a:pt x="2752" y="162"/>
                    </a:cubicBezTo>
                    <a:cubicBezTo>
                      <a:pt x="2740" y="211"/>
                      <a:pt x="2692" y="241"/>
                      <a:pt x="2643" y="230"/>
                    </a:cubicBezTo>
                    <a:cubicBezTo>
                      <a:pt x="2498" y="197"/>
                      <a:pt x="2347" y="181"/>
                      <a:pt x="2196" y="181"/>
                    </a:cubicBezTo>
                    <a:cubicBezTo>
                      <a:pt x="1085" y="181"/>
                      <a:pt x="181" y="1085"/>
                      <a:pt x="181" y="2197"/>
                    </a:cubicBezTo>
                    <a:cubicBezTo>
                      <a:pt x="181" y="3308"/>
                      <a:pt x="1085" y="4212"/>
                      <a:pt x="2196" y="4212"/>
                    </a:cubicBezTo>
                    <a:cubicBezTo>
                      <a:pt x="3307" y="4212"/>
                      <a:pt x="4211" y="3308"/>
                      <a:pt x="4211" y="2197"/>
                    </a:cubicBezTo>
                    <a:cubicBezTo>
                      <a:pt x="4211" y="1452"/>
                      <a:pt x="3804" y="772"/>
                      <a:pt x="3149" y="419"/>
                    </a:cubicBezTo>
                    <a:cubicBezTo>
                      <a:pt x="3105" y="396"/>
                      <a:pt x="3088" y="341"/>
                      <a:pt x="3112" y="297"/>
                    </a:cubicBezTo>
                    <a:cubicBezTo>
                      <a:pt x="3136" y="253"/>
                      <a:pt x="3190" y="236"/>
                      <a:pt x="3233" y="260"/>
                    </a:cubicBezTo>
                    <a:cubicBezTo>
                      <a:pt x="3948" y="644"/>
                      <a:pt x="4392" y="1386"/>
                      <a:pt x="4392" y="2197"/>
                    </a:cubicBezTo>
                    <a:cubicBezTo>
                      <a:pt x="4392" y="3408"/>
                      <a:pt x="3406" y="4393"/>
                      <a:pt x="2196" y="43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141" name="Group 13">
              <a:extLst>
                <a:ext uri="{FF2B5EF4-FFF2-40B4-BE49-F238E27FC236}">
                  <a16:creationId xmlns:a16="http://schemas.microsoft.com/office/drawing/2014/main" id="{ED09FB5F-46B7-E242-A410-C77DE27D8205}"/>
                </a:ext>
              </a:extLst>
            </p:cNvPr>
            <p:cNvGrpSpPr>
              <a:grpSpLocks/>
            </p:cNvGrpSpPr>
            <p:nvPr/>
          </p:nvGrpSpPr>
          <p:grpSpPr bwMode="auto">
            <a:xfrm>
              <a:off x="1450830" y="774098"/>
              <a:ext cx="1607209" cy="809365"/>
              <a:chOff x="5826125" y="2760663"/>
              <a:chExt cx="1771650" cy="892175"/>
            </a:xfrm>
            <a:solidFill>
              <a:schemeClr val="accent5"/>
            </a:solidFill>
          </p:grpSpPr>
          <p:sp>
            <p:nvSpPr>
              <p:cNvPr id="152" name="Freeform 45">
                <a:extLst>
                  <a:ext uri="{FF2B5EF4-FFF2-40B4-BE49-F238E27FC236}">
                    <a16:creationId xmlns:a16="http://schemas.microsoft.com/office/drawing/2014/main" id="{ED99FC9B-DDDA-F941-A1DF-6954BB84665A}"/>
                  </a:ext>
                </a:extLst>
              </p:cNvPr>
              <p:cNvSpPr>
                <a:spLocks noChangeArrowheads="1"/>
              </p:cNvSpPr>
              <p:nvPr/>
            </p:nvSpPr>
            <p:spPr bwMode="auto">
              <a:xfrm>
                <a:off x="5826125" y="2760663"/>
                <a:ext cx="1771650" cy="892175"/>
              </a:xfrm>
              <a:custGeom>
                <a:avLst/>
                <a:gdLst>
                  <a:gd name="T0" fmla="*/ 1706153 w 4923"/>
                  <a:gd name="T1" fmla="*/ 891815 h 2477"/>
                  <a:gd name="T2" fmla="*/ 647770 w 4923"/>
                  <a:gd name="T3" fmla="*/ 891815 h 2477"/>
                  <a:gd name="T4" fmla="*/ 647770 w 4923"/>
                  <a:gd name="T5" fmla="*/ 891815 h 2477"/>
                  <a:gd name="T6" fmla="*/ 615381 w 4923"/>
                  <a:gd name="T7" fmla="*/ 859398 h 2477"/>
                  <a:gd name="T8" fmla="*/ 615381 w 4923"/>
                  <a:gd name="T9" fmla="*/ 859398 h 2477"/>
                  <a:gd name="T10" fmla="*/ 647770 w 4923"/>
                  <a:gd name="T11" fmla="*/ 826622 h 2477"/>
                  <a:gd name="T12" fmla="*/ 1706153 w 4923"/>
                  <a:gd name="T13" fmla="*/ 826622 h 2477"/>
                  <a:gd name="T14" fmla="*/ 1706153 w 4923"/>
                  <a:gd name="T15" fmla="*/ 65193 h 2477"/>
                  <a:gd name="T16" fmla="*/ 65137 w 4923"/>
                  <a:gd name="T17" fmla="*/ 65193 h 2477"/>
                  <a:gd name="T18" fmla="*/ 65137 w 4923"/>
                  <a:gd name="T19" fmla="*/ 497774 h 2477"/>
                  <a:gd name="T20" fmla="*/ 65137 w 4923"/>
                  <a:gd name="T21" fmla="*/ 497774 h 2477"/>
                  <a:gd name="T22" fmla="*/ 32748 w 4923"/>
                  <a:gd name="T23" fmla="*/ 530190 h 2477"/>
                  <a:gd name="T24" fmla="*/ 32748 w 4923"/>
                  <a:gd name="T25" fmla="*/ 530190 h 2477"/>
                  <a:gd name="T26" fmla="*/ 0 w 4923"/>
                  <a:gd name="T27" fmla="*/ 497774 h 2477"/>
                  <a:gd name="T28" fmla="*/ 0 w 4923"/>
                  <a:gd name="T29" fmla="*/ 65193 h 2477"/>
                  <a:gd name="T30" fmla="*/ 0 w 4923"/>
                  <a:gd name="T31" fmla="*/ 65193 h 2477"/>
                  <a:gd name="T32" fmla="*/ 65137 w 4923"/>
                  <a:gd name="T33" fmla="*/ 0 h 2477"/>
                  <a:gd name="T34" fmla="*/ 1706153 w 4923"/>
                  <a:gd name="T35" fmla="*/ 0 h 2477"/>
                  <a:gd name="T36" fmla="*/ 1706153 w 4923"/>
                  <a:gd name="T37" fmla="*/ 0 h 2477"/>
                  <a:gd name="T38" fmla="*/ 1771290 w 4923"/>
                  <a:gd name="T39" fmla="*/ 65193 h 2477"/>
                  <a:gd name="T40" fmla="*/ 1771290 w 4923"/>
                  <a:gd name="T41" fmla="*/ 826622 h 2477"/>
                  <a:gd name="T42" fmla="*/ 1771290 w 4923"/>
                  <a:gd name="T43" fmla="*/ 826622 h 2477"/>
                  <a:gd name="T44" fmla="*/ 1706153 w 4923"/>
                  <a:gd name="T45" fmla="*/ 891815 h 2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23" h="2477">
                    <a:moveTo>
                      <a:pt x="4741" y="2476"/>
                    </a:moveTo>
                    <a:lnTo>
                      <a:pt x="1800" y="2476"/>
                    </a:lnTo>
                    <a:cubicBezTo>
                      <a:pt x="1751" y="2476"/>
                      <a:pt x="1710" y="2436"/>
                      <a:pt x="1710" y="2386"/>
                    </a:cubicBezTo>
                    <a:cubicBezTo>
                      <a:pt x="1710" y="2336"/>
                      <a:pt x="1751" y="2295"/>
                      <a:pt x="1800" y="2295"/>
                    </a:cubicBezTo>
                    <a:lnTo>
                      <a:pt x="4741" y="2295"/>
                    </a:lnTo>
                    <a:lnTo>
                      <a:pt x="4741" y="181"/>
                    </a:lnTo>
                    <a:lnTo>
                      <a:pt x="181" y="181"/>
                    </a:lnTo>
                    <a:lnTo>
                      <a:pt x="181" y="1382"/>
                    </a:lnTo>
                    <a:cubicBezTo>
                      <a:pt x="181" y="1432"/>
                      <a:pt x="141" y="1472"/>
                      <a:pt x="91" y="1472"/>
                    </a:cubicBezTo>
                    <a:cubicBezTo>
                      <a:pt x="41" y="1472"/>
                      <a:pt x="0" y="1432"/>
                      <a:pt x="0" y="1382"/>
                    </a:cubicBezTo>
                    <a:lnTo>
                      <a:pt x="0" y="181"/>
                    </a:lnTo>
                    <a:cubicBezTo>
                      <a:pt x="0" y="82"/>
                      <a:pt x="81" y="0"/>
                      <a:pt x="181" y="0"/>
                    </a:cubicBezTo>
                    <a:lnTo>
                      <a:pt x="4741" y="0"/>
                    </a:lnTo>
                    <a:cubicBezTo>
                      <a:pt x="4841" y="0"/>
                      <a:pt x="4922" y="82"/>
                      <a:pt x="4922" y="181"/>
                    </a:cubicBezTo>
                    <a:lnTo>
                      <a:pt x="4922" y="2295"/>
                    </a:lnTo>
                    <a:cubicBezTo>
                      <a:pt x="4922" y="2395"/>
                      <a:pt x="4841" y="2476"/>
                      <a:pt x="4741" y="247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3" name="Freeform 46">
                <a:extLst>
                  <a:ext uri="{FF2B5EF4-FFF2-40B4-BE49-F238E27FC236}">
                    <a16:creationId xmlns:a16="http://schemas.microsoft.com/office/drawing/2014/main" id="{DA51E484-16CA-0D45-B436-1F2EFAA44778}"/>
                  </a:ext>
                </a:extLst>
              </p:cNvPr>
              <p:cNvSpPr>
                <a:spLocks noChangeArrowheads="1"/>
              </p:cNvSpPr>
              <p:nvPr/>
            </p:nvSpPr>
            <p:spPr bwMode="auto">
              <a:xfrm>
                <a:off x="6097588" y="2955925"/>
                <a:ext cx="923925" cy="85725"/>
              </a:xfrm>
              <a:custGeom>
                <a:avLst/>
                <a:gdLst>
                  <a:gd name="T0" fmla="*/ 923565 w 2565"/>
                  <a:gd name="T1" fmla="*/ 69156 h 238"/>
                  <a:gd name="T2" fmla="*/ 923565 w 2565"/>
                  <a:gd name="T3" fmla="*/ 69156 h 238"/>
                  <a:gd name="T4" fmla="*/ 907356 w 2565"/>
                  <a:gd name="T5" fmla="*/ 85365 h 238"/>
                  <a:gd name="T6" fmla="*/ 16209 w 2565"/>
                  <a:gd name="T7" fmla="*/ 85365 h 238"/>
                  <a:gd name="T8" fmla="*/ 16209 w 2565"/>
                  <a:gd name="T9" fmla="*/ 85365 h 238"/>
                  <a:gd name="T10" fmla="*/ 0 w 2565"/>
                  <a:gd name="T11" fmla="*/ 69156 h 238"/>
                  <a:gd name="T12" fmla="*/ 0 w 2565"/>
                  <a:gd name="T13" fmla="*/ 16209 h 238"/>
                  <a:gd name="T14" fmla="*/ 0 w 2565"/>
                  <a:gd name="T15" fmla="*/ 16209 h 238"/>
                  <a:gd name="T16" fmla="*/ 16209 w 2565"/>
                  <a:gd name="T17" fmla="*/ 0 h 238"/>
                  <a:gd name="T18" fmla="*/ 907356 w 2565"/>
                  <a:gd name="T19" fmla="*/ 0 h 238"/>
                  <a:gd name="T20" fmla="*/ 907356 w 2565"/>
                  <a:gd name="T21" fmla="*/ 0 h 238"/>
                  <a:gd name="T22" fmla="*/ 923565 w 2565"/>
                  <a:gd name="T23" fmla="*/ 16209 h 238"/>
                  <a:gd name="T24" fmla="*/ 923565 w 2565"/>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5" h="238">
                    <a:moveTo>
                      <a:pt x="2564" y="192"/>
                    </a:moveTo>
                    <a:lnTo>
                      <a:pt x="2564" y="192"/>
                    </a:lnTo>
                    <a:cubicBezTo>
                      <a:pt x="2564" y="216"/>
                      <a:pt x="2543" y="237"/>
                      <a:pt x="2519" y="237"/>
                    </a:cubicBezTo>
                    <a:lnTo>
                      <a:pt x="45" y="237"/>
                    </a:lnTo>
                    <a:cubicBezTo>
                      <a:pt x="21" y="237"/>
                      <a:pt x="0" y="216"/>
                      <a:pt x="0" y="192"/>
                    </a:cubicBezTo>
                    <a:lnTo>
                      <a:pt x="0" y="45"/>
                    </a:lnTo>
                    <a:cubicBezTo>
                      <a:pt x="0" y="21"/>
                      <a:pt x="21" y="0"/>
                      <a:pt x="45" y="0"/>
                    </a:cubicBezTo>
                    <a:lnTo>
                      <a:pt x="2519" y="0"/>
                    </a:lnTo>
                    <a:cubicBezTo>
                      <a:pt x="2543" y="0"/>
                      <a:pt x="2564" y="21"/>
                      <a:pt x="2564" y="45"/>
                    </a:cubicBezTo>
                    <a:lnTo>
                      <a:pt x="2564"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4" name="Freeform 47">
                <a:extLst>
                  <a:ext uri="{FF2B5EF4-FFF2-40B4-BE49-F238E27FC236}">
                    <a16:creationId xmlns:a16="http://schemas.microsoft.com/office/drawing/2014/main" id="{1F5C4DDA-E8AA-324A-A5D2-6296FEAD2281}"/>
                  </a:ext>
                </a:extLst>
              </p:cNvPr>
              <p:cNvSpPr>
                <a:spLocks noChangeArrowheads="1"/>
              </p:cNvSpPr>
              <p:nvPr/>
            </p:nvSpPr>
            <p:spPr bwMode="auto">
              <a:xfrm>
                <a:off x="7070725" y="2955925"/>
                <a:ext cx="257175" cy="85725"/>
              </a:xfrm>
              <a:custGeom>
                <a:avLst/>
                <a:gdLst>
                  <a:gd name="T0" fmla="*/ 256815 w 714"/>
                  <a:gd name="T1" fmla="*/ 69156 h 238"/>
                  <a:gd name="T2" fmla="*/ 256815 w 714"/>
                  <a:gd name="T3" fmla="*/ 69156 h 238"/>
                  <a:gd name="T4" fmla="*/ 240606 w 714"/>
                  <a:gd name="T5" fmla="*/ 85365 h 238"/>
                  <a:gd name="T6" fmla="*/ 16209 w 714"/>
                  <a:gd name="T7" fmla="*/ 85365 h 238"/>
                  <a:gd name="T8" fmla="*/ 16209 w 714"/>
                  <a:gd name="T9" fmla="*/ 85365 h 238"/>
                  <a:gd name="T10" fmla="*/ 0 w 714"/>
                  <a:gd name="T11" fmla="*/ 69156 h 238"/>
                  <a:gd name="T12" fmla="*/ 0 w 714"/>
                  <a:gd name="T13" fmla="*/ 16209 h 238"/>
                  <a:gd name="T14" fmla="*/ 0 w 714"/>
                  <a:gd name="T15" fmla="*/ 16209 h 238"/>
                  <a:gd name="T16" fmla="*/ 16209 w 714"/>
                  <a:gd name="T17" fmla="*/ 0 h 238"/>
                  <a:gd name="T18" fmla="*/ 240606 w 714"/>
                  <a:gd name="T19" fmla="*/ 0 h 238"/>
                  <a:gd name="T20" fmla="*/ 240606 w 714"/>
                  <a:gd name="T21" fmla="*/ 0 h 238"/>
                  <a:gd name="T22" fmla="*/ 256815 w 714"/>
                  <a:gd name="T23" fmla="*/ 16209 h 238"/>
                  <a:gd name="T24" fmla="*/ 256815 w 714"/>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4" h="238">
                    <a:moveTo>
                      <a:pt x="713" y="192"/>
                    </a:moveTo>
                    <a:lnTo>
                      <a:pt x="713" y="192"/>
                    </a:lnTo>
                    <a:cubicBezTo>
                      <a:pt x="713" y="216"/>
                      <a:pt x="693" y="237"/>
                      <a:pt x="668" y="237"/>
                    </a:cubicBezTo>
                    <a:lnTo>
                      <a:pt x="45" y="237"/>
                    </a:lnTo>
                    <a:cubicBezTo>
                      <a:pt x="20" y="237"/>
                      <a:pt x="0" y="216"/>
                      <a:pt x="0" y="192"/>
                    </a:cubicBezTo>
                    <a:lnTo>
                      <a:pt x="0" y="45"/>
                    </a:lnTo>
                    <a:cubicBezTo>
                      <a:pt x="0" y="21"/>
                      <a:pt x="20" y="0"/>
                      <a:pt x="45" y="0"/>
                    </a:cubicBezTo>
                    <a:lnTo>
                      <a:pt x="668" y="0"/>
                    </a:lnTo>
                    <a:cubicBezTo>
                      <a:pt x="693" y="0"/>
                      <a:pt x="713" y="21"/>
                      <a:pt x="713" y="45"/>
                    </a:cubicBezTo>
                    <a:lnTo>
                      <a:pt x="713"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5" name="Freeform 48">
                <a:extLst>
                  <a:ext uri="{FF2B5EF4-FFF2-40B4-BE49-F238E27FC236}">
                    <a16:creationId xmlns:a16="http://schemas.microsoft.com/office/drawing/2014/main" id="{BFF06BA5-428E-DD45-9F47-2CFD9BE23E22}"/>
                  </a:ext>
                </a:extLst>
              </p:cNvPr>
              <p:cNvSpPr>
                <a:spLocks noChangeArrowheads="1"/>
              </p:cNvSpPr>
              <p:nvPr/>
            </p:nvSpPr>
            <p:spPr bwMode="auto">
              <a:xfrm>
                <a:off x="6108700" y="3217863"/>
                <a:ext cx="1219200" cy="34925"/>
              </a:xfrm>
              <a:custGeom>
                <a:avLst/>
                <a:gdLst>
                  <a:gd name="T0" fmla="*/ 1218840 w 3388"/>
                  <a:gd name="T1" fmla="*/ 18190 h 96"/>
                  <a:gd name="T2" fmla="*/ 1218840 w 3388"/>
                  <a:gd name="T3" fmla="*/ 18190 h 96"/>
                  <a:gd name="T4" fmla="*/ 1202647 w 3388"/>
                  <a:gd name="T5" fmla="*/ 34561 h 96"/>
                  <a:gd name="T6" fmla="*/ 16194 w 3388"/>
                  <a:gd name="T7" fmla="*/ 34561 h 96"/>
                  <a:gd name="T8" fmla="*/ 16194 w 3388"/>
                  <a:gd name="T9" fmla="*/ 34561 h 96"/>
                  <a:gd name="T10" fmla="*/ 0 w 3388"/>
                  <a:gd name="T11" fmla="*/ 18190 h 96"/>
                  <a:gd name="T12" fmla="*/ 0 w 3388"/>
                  <a:gd name="T13" fmla="*/ 16371 h 96"/>
                  <a:gd name="T14" fmla="*/ 0 w 3388"/>
                  <a:gd name="T15" fmla="*/ 16371 h 96"/>
                  <a:gd name="T16" fmla="*/ 16194 w 3388"/>
                  <a:gd name="T17" fmla="*/ 0 h 96"/>
                  <a:gd name="T18" fmla="*/ 1202647 w 3388"/>
                  <a:gd name="T19" fmla="*/ 0 h 96"/>
                  <a:gd name="T20" fmla="*/ 1202647 w 3388"/>
                  <a:gd name="T21" fmla="*/ 0 h 96"/>
                  <a:gd name="T22" fmla="*/ 1218840 w 3388"/>
                  <a:gd name="T23" fmla="*/ 16371 h 96"/>
                  <a:gd name="T24" fmla="*/ 1218840 w 3388"/>
                  <a:gd name="T25" fmla="*/ 18190 h 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6">
                    <a:moveTo>
                      <a:pt x="3387" y="50"/>
                    </a:moveTo>
                    <a:lnTo>
                      <a:pt x="3387" y="50"/>
                    </a:lnTo>
                    <a:cubicBezTo>
                      <a:pt x="3387" y="75"/>
                      <a:pt x="3367" y="95"/>
                      <a:pt x="3342" y="95"/>
                    </a:cubicBezTo>
                    <a:lnTo>
                      <a:pt x="45" y="95"/>
                    </a:lnTo>
                    <a:cubicBezTo>
                      <a:pt x="20" y="95"/>
                      <a:pt x="0" y="75"/>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6" name="Freeform 49">
                <a:extLst>
                  <a:ext uri="{FF2B5EF4-FFF2-40B4-BE49-F238E27FC236}">
                    <a16:creationId xmlns:a16="http://schemas.microsoft.com/office/drawing/2014/main" id="{0D772AE2-5A65-0740-A5FF-0B974E9F18C2}"/>
                  </a:ext>
                </a:extLst>
              </p:cNvPr>
              <p:cNvSpPr>
                <a:spLocks noChangeArrowheads="1"/>
              </p:cNvSpPr>
              <p:nvPr/>
            </p:nvSpPr>
            <p:spPr bwMode="auto">
              <a:xfrm>
                <a:off x="6108700" y="3144838"/>
                <a:ext cx="1219200" cy="34925"/>
              </a:xfrm>
              <a:custGeom>
                <a:avLst/>
                <a:gdLst>
                  <a:gd name="T0" fmla="*/ 1218840 w 3388"/>
                  <a:gd name="T1" fmla="*/ 18003 h 97"/>
                  <a:gd name="T2" fmla="*/ 1218840 w 3388"/>
                  <a:gd name="T3" fmla="*/ 18003 h 97"/>
                  <a:gd name="T4" fmla="*/ 1202647 w 3388"/>
                  <a:gd name="T5" fmla="*/ 34565 h 97"/>
                  <a:gd name="T6" fmla="*/ 16194 w 3388"/>
                  <a:gd name="T7" fmla="*/ 34565 h 97"/>
                  <a:gd name="T8" fmla="*/ 16194 w 3388"/>
                  <a:gd name="T9" fmla="*/ 34565 h 97"/>
                  <a:gd name="T10" fmla="*/ 0 w 3388"/>
                  <a:gd name="T11" fmla="*/ 18003 h 97"/>
                  <a:gd name="T12" fmla="*/ 0 w 3388"/>
                  <a:gd name="T13" fmla="*/ 16202 h 97"/>
                  <a:gd name="T14" fmla="*/ 0 w 3388"/>
                  <a:gd name="T15" fmla="*/ 16202 h 97"/>
                  <a:gd name="T16" fmla="*/ 16194 w 3388"/>
                  <a:gd name="T17" fmla="*/ 0 h 97"/>
                  <a:gd name="T18" fmla="*/ 1202647 w 3388"/>
                  <a:gd name="T19" fmla="*/ 0 h 97"/>
                  <a:gd name="T20" fmla="*/ 1202647 w 3388"/>
                  <a:gd name="T21" fmla="*/ 0 h 97"/>
                  <a:gd name="T22" fmla="*/ 1218840 w 3388"/>
                  <a:gd name="T23" fmla="*/ 16202 h 97"/>
                  <a:gd name="T24" fmla="*/ 1218840 w 3388"/>
                  <a:gd name="T25" fmla="*/ 18003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7">
                    <a:moveTo>
                      <a:pt x="3387" y="50"/>
                    </a:moveTo>
                    <a:lnTo>
                      <a:pt x="3387" y="50"/>
                    </a:lnTo>
                    <a:cubicBezTo>
                      <a:pt x="3387" y="76"/>
                      <a:pt x="3367" y="96"/>
                      <a:pt x="3342" y="96"/>
                    </a:cubicBezTo>
                    <a:lnTo>
                      <a:pt x="45" y="96"/>
                    </a:lnTo>
                    <a:cubicBezTo>
                      <a:pt x="20" y="96"/>
                      <a:pt x="0" y="76"/>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7" name="Freeform 50">
                <a:extLst>
                  <a:ext uri="{FF2B5EF4-FFF2-40B4-BE49-F238E27FC236}">
                    <a16:creationId xmlns:a16="http://schemas.microsoft.com/office/drawing/2014/main" id="{8C3AFB52-9124-464F-84AF-36F19773F9C7}"/>
                  </a:ext>
                </a:extLst>
              </p:cNvPr>
              <p:cNvSpPr>
                <a:spLocks noChangeArrowheads="1"/>
              </p:cNvSpPr>
              <p:nvPr/>
            </p:nvSpPr>
            <p:spPr bwMode="auto">
              <a:xfrm>
                <a:off x="6915150" y="3471863"/>
                <a:ext cx="504825" cy="33337"/>
              </a:xfrm>
              <a:custGeom>
                <a:avLst/>
                <a:gdLst>
                  <a:gd name="T0" fmla="*/ 488273 w 1403"/>
                  <a:gd name="T1" fmla="*/ 32975 h 92"/>
                  <a:gd name="T2" fmla="*/ 15832 w 1403"/>
                  <a:gd name="T3" fmla="*/ 32975 h 92"/>
                  <a:gd name="T4" fmla="*/ 15832 w 1403"/>
                  <a:gd name="T5" fmla="*/ 32975 h 92"/>
                  <a:gd name="T6" fmla="*/ 0 w 1403"/>
                  <a:gd name="T7" fmla="*/ 16669 h 92"/>
                  <a:gd name="T8" fmla="*/ 0 w 1403"/>
                  <a:gd name="T9" fmla="*/ 16669 h 92"/>
                  <a:gd name="T10" fmla="*/ 15832 w 1403"/>
                  <a:gd name="T11" fmla="*/ 0 h 92"/>
                  <a:gd name="T12" fmla="*/ 488273 w 1403"/>
                  <a:gd name="T13" fmla="*/ 0 h 92"/>
                  <a:gd name="T14" fmla="*/ 488273 w 1403"/>
                  <a:gd name="T15" fmla="*/ 0 h 92"/>
                  <a:gd name="T16" fmla="*/ 504465 w 1403"/>
                  <a:gd name="T17" fmla="*/ 16669 h 92"/>
                  <a:gd name="T18" fmla="*/ 504465 w 1403"/>
                  <a:gd name="T19" fmla="*/ 16669 h 92"/>
                  <a:gd name="T20" fmla="*/ 488273 w 1403"/>
                  <a:gd name="T21" fmla="*/ 32975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3" h="92">
                    <a:moveTo>
                      <a:pt x="1357" y="91"/>
                    </a:moveTo>
                    <a:lnTo>
                      <a:pt x="44" y="91"/>
                    </a:lnTo>
                    <a:cubicBezTo>
                      <a:pt x="20" y="91"/>
                      <a:pt x="0" y="70"/>
                      <a:pt x="0" y="46"/>
                    </a:cubicBezTo>
                    <a:cubicBezTo>
                      <a:pt x="0" y="20"/>
                      <a:pt x="20" y="0"/>
                      <a:pt x="44" y="0"/>
                    </a:cubicBezTo>
                    <a:lnTo>
                      <a:pt x="1357" y="0"/>
                    </a:lnTo>
                    <a:cubicBezTo>
                      <a:pt x="1382" y="0"/>
                      <a:pt x="1402" y="20"/>
                      <a:pt x="1402" y="46"/>
                    </a:cubicBezTo>
                    <a:cubicBezTo>
                      <a:pt x="1402" y="70"/>
                      <a:pt x="1382" y="91"/>
                      <a:pt x="1357"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142" name="Freeform 52">
              <a:extLst>
                <a:ext uri="{FF2B5EF4-FFF2-40B4-BE49-F238E27FC236}">
                  <a16:creationId xmlns:a16="http://schemas.microsoft.com/office/drawing/2014/main" id="{DC184EE9-785B-B24B-BABC-217A18E20FDD}"/>
                </a:ext>
              </a:extLst>
            </p:cNvPr>
            <p:cNvSpPr>
              <a:spLocks noChangeArrowheads="1"/>
            </p:cNvSpPr>
            <p:nvPr/>
          </p:nvSpPr>
          <p:spPr bwMode="auto">
            <a:xfrm rot="18231819">
              <a:off x="-207506" y="3563729"/>
              <a:ext cx="1337901" cy="1176604"/>
            </a:xfrm>
            <a:custGeom>
              <a:avLst/>
              <a:gdLst>
                <a:gd name="T0" fmla="*/ 519327 w 4095"/>
                <a:gd name="T1" fmla="*/ 752916 h 3602"/>
                <a:gd name="T2" fmla="*/ 737214 w 4095"/>
                <a:gd name="T3" fmla="*/ 971121 h 3602"/>
                <a:gd name="T4" fmla="*/ 737214 w 4095"/>
                <a:gd name="T5" fmla="*/ 535071 h 3602"/>
                <a:gd name="T6" fmla="*/ 454141 w 4095"/>
                <a:gd name="T7" fmla="*/ 752916 h 3602"/>
                <a:gd name="T8" fmla="*/ 737214 w 4095"/>
                <a:gd name="T9" fmla="*/ 469897 h 3602"/>
                <a:gd name="T10" fmla="*/ 737214 w 4095"/>
                <a:gd name="T11" fmla="*/ 1035934 h 3602"/>
                <a:gd name="T12" fmla="*/ 1212603 w 4095"/>
                <a:gd name="T13" fmla="*/ 1268902 h 3602"/>
                <a:gd name="T14" fmla="*/ 1240335 w 4095"/>
                <a:gd name="T15" fmla="*/ 1232175 h 3602"/>
                <a:gd name="T16" fmla="*/ 1401319 w 4095"/>
                <a:gd name="T17" fmla="*/ 978322 h 3602"/>
                <a:gd name="T18" fmla="*/ 1388714 w 4095"/>
                <a:gd name="T19" fmla="*/ 931512 h 3602"/>
                <a:gd name="T20" fmla="*/ 1255821 w 4095"/>
                <a:gd name="T21" fmla="*/ 831052 h 3602"/>
                <a:gd name="T22" fmla="*/ 1261943 w 4095"/>
                <a:gd name="T23" fmla="*/ 752916 h 3602"/>
                <a:gd name="T24" fmla="*/ 1272027 w 4095"/>
                <a:gd name="T25" fmla="*/ 641653 h 3602"/>
                <a:gd name="T26" fmla="*/ 1404560 w 4095"/>
                <a:gd name="T27" fmla="*/ 553434 h 3602"/>
                <a:gd name="T28" fmla="*/ 1264824 w 4095"/>
                <a:gd name="T29" fmla="*/ 290580 h 3602"/>
                <a:gd name="T30" fmla="*/ 1100599 w 4095"/>
                <a:gd name="T31" fmla="*/ 345671 h 3602"/>
                <a:gd name="T32" fmla="*/ 1064224 w 4095"/>
                <a:gd name="T33" fmla="*/ 342791 h 3602"/>
                <a:gd name="T34" fmla="*/ 908282 w 4095"/>
                <a:gd name="T35" fmla="*/ 234408 h 3602"/>
                <a:gd name="T36" fmla="*/ 873708 w 4095"/>
                <a:gd name="T37" fmla="*/ 65173 h 3602"/>
                <a:gd name="T38" fmla="*/ 566146 w 4095"/>
                <a:gd name="T39" fmla="*/ 99381 h 3602"/>
                <a:gd name="T40" fmla="*/ 545618 w 4095"/>
                <a:gd name="T41" fmla="*/ 264655 h 3602"/>
                <a:gd name="T42" fmla="*/ 410204 w 4095"/>
                <a:gd name="T43" fmla="*/ 342791 h 3602"/>
                <a:gd name="T44" fmla="*/ 256422 w 4095"/>
                <a:gd name="T45" fmla="*/ 277977 h 3602"/>
                <a:gd name="T46" fmla="*/ 73109 w 4095"/>
                <a:gd name="T47" fmla="*/ 527509 h 3602"/>
                <a:gd name="T48" fmla="*/ 85714 w 4095"/>
                <a:gd name="T49" fmla="*/ 573959 h 3602"/>
                <a:gd name="T50" fmla="*/ 218607 w 4095"/>
                <a:gd name="T51" fmla="*/ 674419 h 3602"/>
                <a:gd name="T52" fmla="*/ 212485 w 4095"/>
                <a:gd name="T53" fmla="*/ 752916 h 3602"/>
                <a:gd name="T54" fmla="*/ 202761 w 4095"/>
                <a:gd name="T55" fmla="*/ 864179 h 3602"/>
                <a:gd name="T56" fmla="*/ 69868 w 4095"/>
                <a:gd name="T57" fmla="*/ 952397 h 3602"/>
                <a:gd name="T58" fmla="*/ 145858 w 4095"/>
                <a:gd name="T59" fmla="*/ 1104708 h 3602"/>
                <a:gd name="T60" fmla="*/ 133973 w 4095"/>
                <a:gd name="T61" fmla="*/ 1148997 h 3602"/>
                <a:gd name="T62" fmla="*/ 16567 w 4095"/>
                <a:gd name="T63" fmla="*/ 1011089 h 3602"/>
                <a:gd name="T64" fmla="*/ 52941 w 4095"/>
                <a:gd name="T65" fmla="*/ 875341 h 3602"/>
                <a:gd name="T66" fmla="*/ 147659 w 4095"/>
                <a:gd name="T67" fmla="*/ 752916 h 3602"/>
                <a:gd name="T68" fmla="*/ 52941 w 4095"/>
                <a:gd name="T69" fmla="*/ 630490 h 3602"/>
                <a:gd name="T70" fmla="*/ 6843 w 4095"/>
                <a:gd name="T71" fmla="*/ 569998 h 3602"/>
                <a:gd name="T72" fmla="*/ 153421 w 4095"/>
                <a:gd name="T73" fmla="*/ 258173 h 3602"/>
                <a:gd name="T74" fmla="*/ 387154 w 4095"/>
                <a:gd name="T75" fmla="*/ 278338 h 3602"/>
                <a:gd name="T76" fmla="*/ 500960 w 4095"/>
                <a:gd name="T77" fmla="*/ 99381 h 3602"/>
                <a:gd name="T78" fmla="*/ 873708 w 4095"/>
                <a:gd name="T79" fmla="*/ 0 h 3602"/>
                <a:gd name="T80" fmla="*/ 973468 w 4095"/>
                <a:gd name="T81" fmla="*/ 212444 h 3602"/>
                <a:gd name="T82" fmla="*/ 1185233 w 4095"/>
                <a:gd name="T83" fmla="*/ 221806 h 3602"/>
                <a:gd name="T84" fmla="*/ 1457861 w 4095"/>
                <a:gd name="T85" fmla="*/ 494742 h 3602"/>
                <a:gd name="T86" fmla="*/ 1421487 w 4095"/>
                <a:gd name="T87" fmla="*/ 630490 h 3602"/>
                <a:gd name="T88" fmla="*/ 1326769 w 4095"/>
                <a:gd name="T89" fmla="*/ 752916 h 3602"/>
                <a:gd name="T90" fmla="*/ 1421487 w 4095"/>
                <a:gd name="T91" fmla="*/ 875341 h 3602"/>
                <a:gd name="T92" fmla="*/ 1467585 w 4095"/>
                <a:gd name="T93" fmla="*/ 935833 h 3602"/>
                <a:gd name="T94" fmla="*/ 1321007 w 4095"/>
                <a:gd name="T95" fmla="*/ 1248018 h 3602"/>
                <a:gd name="T96" fmla="*/ 1244656 w 4095"/>
                <a:gd name="T97" fmla="*/ 1296628 h 3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95" h="3602">
                  <a:moveTo>
                    <a:pt x="2047" y="1486"/>
                  </a:moveTo>
                  <a:lnTo>
                    <a:pt x="2047" y="1486"/>
                  </a:lnTo>
                  <a:cubicBezTo>
                    <a:pt x="1713" y="1486"/>
                    <a:pt x="1442" y="1757"/>
                    <a:pt x="1442" y="2091"/>
                  </a:cubicBezTo>
                  <a:cubicBezTo>
                    <a:pt x="1442" y="2425"/>
                    <a:pt x="1713" y="2697"/>
                    <a:pt x="2047" y="2697"/>
                  </a:cubicBezTo>
                  <a:cubicBezTo>
                    <a:pt x="2381" y="2697"/>
                    <a:pt x="2653" y="2425"/>
                    <a:pt x="2653" y="2091"/>
                  </a:cubicBezTo>
                  <a:cubicBezTo>
                    <a:pt x="2653" y="1757"/>
                    <a:pt x="2381" y="1486"/>
                    <a:pt x="2047" y="1486"/>
                  </a:cubicBezTo>
                  <a:close/>
                  <a:moveTo>
                    <a:pt x="2047" y="2877"/>
                  </a:moveTo>
                  <a:lnTo>
                    <a:pt x="2047" y="2877"/>
                  </a:lnTo>
                  <a:cubicBezTo>
                    <a:pt x="1613" y="2877"/>
                    <a:pt x="1261" y="2525"/>
                    <a:pt x="1261" y="2091"/>
                  </a:cubicBezTo>
                  <a:cubicBezTo>
                    <a:pt x="1261" y="1657"/>
                    <a:pt x="1613" y="1305"/>
                    <a:pt x="2047" y="1305"/>
                  </a:cubicBezTo>
                  <a:cubicBezTo>
                    <a:pt x="2481" y="1305"/>
                    <a:pt x="2833" y="1657"/>
                    <a:pt x="2833" y="2091"/>
                  </a:cubicBezTo>
                  <a:cubicBezTo>
                    <a:pt x="2833" y="2525"/>
                    <a:pt x="2481" y="2877"/>
                    <a:pt x="2047" y="2877"/>
                  </a:cubicBezTo>
                  <a:close/>
                  <a:moveTo>
                    <a:pt x="3456" y="3601"/>
                  </a:moveTo>
                  <a:lnTo>
                    <a:pt x="3456" y="3601"/>
                  </a:lnTo>
                  <a:cubicBezTo>
                    <a:pt x="3412" y="3601"/>
                    <a:pt x="3374" y="3569"/>
                    <a:pt x="3367" y="3524"/>
                  </a:cubicBezTo>
                  <a:cubicBezTo>
                    <a:pt x="3360" y="3475"/>
                    <a:pt x="3394" y="3429"/>
                    <a:pt x="3444" y="3422"/>
                  </a:cubicBezTo>
                  <a:cubicBezTo>
                    <a:pt x="3472" y="3417"/>
                    <a:pt x="3497" y="3400"/>
                    <a:pt x="3512" y="3375"/>
                  </a:cubicBezTo>
                  <a:lnTo>
                    <a:pt x="3891" y="2717"/>
                  </a:lnTo>
                  <a:cubicBezTo>
                    <a:pt x="3904" y="2696"/>
                    <a:pt x="3908" y="2670"/>
                    <a:pt x="3900" y="2645"/>
                  </a:cubicBezTo>
                  <a:cubicBezTo>
                    <a:pt x="3894" y="2620"/>
                    <a:pt x="3879" y="2600"/>
                    <a:pt x="3856" y="2587"/>
                  </a:cubicBezTo>
                  <a:lnTo>
                    <a:pt x="3532" y="2400"/>
                  </a:lnTo>
                  <a:cubicBezTo>
                    <a:pt x="3499" y="2381"/>
                    <a:pt x="3482" y="2345"/>
                    <a:pt x="3487" y="2308"/>
                  </a:cubicBezTo>
                  <a:cubicBezTo>
                    <a:pt x="3498" y="2237"/>
                    <a:pt x="3504" y="2163"/>
                    <a:pt x="3504" y="2091"/>
                  </a:cubicBezTo>
                  <a:cubicBezTo>
                    <a:pt x="3504" y="2018"/>
                    <a:pt x="3498" y="1945"/>
                    <a:pt x="3487" y="1874"/>
                  </a:cubicBezTo>
                  <a:cubicBezTo>
                    <a:pt x="3482" y="1837"/>
                    <a:pt x="3499" y="1801"/>
                    <a:pt x="3532" y="1782"/>
                  </a:cubicBezTo>
                  <a:lnTo>
                    <a:pt x="3856" y="1594"/>
                  </a:lnTo>
                  <a:cubicBezTo>
                    <a:pt x="3879" y="1582"/>
                    <a:pt x="3894" y="1561"/>
                    <a:pt x="3900" y="1537"/>
                  </a:cubicBezTo>
                  <a:cubicBezTo>
                    <a:pt x="3908" y="1512"/>
                    <a:pt x="3904" y="1486"/>
                    <a:pt x="3892" y="1465"/>
                  </a:cubicBezTo>
                  <a:lnTo>
                    <a:pt x="3512" y="807"/>
                  </a:lnTo>
                  <a:cubicBezTo>
                    <a:pt x="3486" y="761"/>
                    <a:pt x="3427" y="746"/>
                    <a:pt x="3382" y="772"/>
                  </a:cubicBezTo>
                  <a:lnTo>
                    <a:pt x="3056" y="960"/>
                  </a:lnTo>
                  <a:cubicBezTo>
                    <a:pt x="3024" y="979"/>
                    <a:pt x="2984" y="975"/>
                    <a:pt x="2955" y="952"/>
                  </a:cubicBezTo>
                  <a:cubicBezTo>
                    <a:pt x="2841" y="861"/>
                    <a:pt x="2715" y="788"/>
                    <a:pt x="2579" y="735"/>
                  </a:cubicBezTo>
                  <a:cubicBezTo>
                    <a:pt x="2544" y="721"/>
                    <a:pt x="2522" y="688"/>
                    <a:pt x="2522" y="651"/>
                  </a:cubicBezTo>
                  <a:lnTo>
                    <a:pt x="2522" y="276"/>
                  </a:lnTo>
                  <a:cubicBezTo>
                    <a:pt x="2522" y="223"/>
                    <a:pt x="2479" y="181"/>
                    <a:pt x="2426" y="181"/>
                  </a:cubicBezTo>
                  <a:lnTo>
                    <a:pt x="1667" y="181"/>
                  </a:lnTo>
                  <a:cubicBezTo>
                    <a:pt x="1615" y="181"/>
                    <a:pt x="1572" y="223"/>
                    <a:pt x="1572" y="276"/>
                  </a:cubicBezTo>
                  <a:lnTo>
                    <a:pt x="1572" y="651"/>
                  </a:lnTo>
                  <a:cubicBezTo>
                    <a:pt x="1572" y="688"/>
                    <a:pt x="1549" y="721"/>
                    <a:pt x="1515" y="735"/>
                  </a:cubicBezTo>
                  <a:cubicBezTo>
                    <a:pt x="1380" y="788"/>
                    <a:pt x="1253" y="861"/>
                    <a:pt x="1139" y="952"/>
                  </a:cubicBezTo>
                  <a:cubicBezTo>
                    <a:pt x="1110" y="975"/>
                    <a:pt x="1069" y="979"/>
                    <a:pt x="1038" y="960"/>
                  </a:cubicBezTo>
                  <a:lnTo>
                    <a:pt x="712" y="772"/>
                  </a:lnTo>
                  <a:cubicBezTo>
                    <a:pt x="667" y="746"/>
                    <a:pt x="609" y="761"/>
                    <a:pt x="582" y="807"/>
                  </a:cubicBezTo>
                  <a:lnTo>
                    <a:pt x="203" y="1465"/>
                  </a:lnTo>
                  <a:cubicBezTo>
                    <a:pt x="190" y="1486"/>
                    <a:pt x="187" y="1511"/>
                    <a:pt x="194" y="1537"/>
                  </a:cubicBezTo>
                  <a:cubicBezTo>
                    <a:pt x="200" y="1561"/>
                    <a:pt x="216" y="1582"/>
                    <a:pt x="238" y="1594"/>
                  </a:cubicBezTo>
                  <a:lnTo>
                    <a:pt x="563" y="1782"/>
                  </a:lnTo>
                  <a:cubicBezTo>
                    <a:pt x="594" y="1801"/>
                    <a:pt x="612" y="1837"/>
                    <a:pt x="607" y="1873"/>
                  </a:cubicBezTo>
                  <a:cubicBezTo>
                    <a:pt x="596" y="1946"/>
                    <a:pt x="590" y="2018"/>
                    <a:pt x="590" y="2091"/>
                  </a:cubicBezTo>
                  <a:cubicBezTo>
                    <a:pt x="590" y="2163"/>
                    <a:pt x="596" y="2236"/>
                    <a:pt x="607" y="2309"/>
                  </a:cubicBezTo>
                  <a:cubicBezTo>
                    <a:pt x="612" y="2345"/>
                    <a:pt x="594" y="2381"/>
                    <a:pt x="563" y="2400"/>
                  </a:cubicBezTo>
                  <a:lnTo>
                    <a:pt x="238" y="2587"/>
                  </a:lnTo>
                  <a:cubicBezTo>
                    <a:pt x="216" y="2600"/>
                    <a:pt x="200" y="2620"/>
                    <a:pt x="194" y="2645"/>
                  </a:cubicBezTo>
                  <a:cubicBezTo>
                    <a:pt x="187" y="2670"/>
                    <a:pt x="190" y="2696"/>
                    <a:pt x="203" y="2717"/>
                  </a:cubicBezTo>
                  <a:lnTo>
                    <a:pt x="405" y="3068"/>
                  </a:lnTo>
                  <a:cubicBezTo>
                    <a:pt x="430" y="3111"/>
                    <a:pt x="415" y="3167"/>
                    <a:pt x="372" y="3191"/>
                  </a:cubicBezTo>
                  <a:cubicBezTo>
                    <a:pt x="329" y="3217"/>
                    <a:pt x="274" y="3202"/>
                    <a:pt x="248" y="3159"/>
                  </a:cubicBezTo>
                  <a:lnTo>
                    <a:pt x="46" y="2808"/>
                  </a:lnTo>
                  <a:cubicBezTo>
                    <a:pt x="9" y="2744"/>
                    <a:pt x="0" y="2670"/>
                    <a:pt x="19" y="2599"/>
                  </a:cubicBezTo>
                  <a:cubicBezTo>
                    <a:pt x="38" y="2527"/>
                    <a:pt x="83" y="2468"/>
                    <a:pt x="147" y="2431"/>
                  </a:cubicBezTo>
                  <a:lnTo>
                    <a:pt x="420" y="2273"/>
                  </a:lnTo>
                  <a:cubicBezTo>
                    <a:pt x="413" y="2213"/>
                    <a:pt x="410" y="2152"/>
                    <a:pt x="410" y="2091"/>
                  </a:cubicBezTo>
                  <a:cubicBezTo>
                    <a:pt x="410" y="2030"/>
                    <a:pt x="413" y="1969"/>
                    <a:pt x="420" y="1908"/>
                  </a:cubicBezTo>
                  <a:lnTo>
                    <a:pt x="147" y="1751"/>
                  </a:lnTo>
                  <a:cubicBezTo>
                    <a:pt x="84" y="1714"/>
                    <a:pt x="38" y="1655"/>
                    <a:pt x="19" y="1583"/>
                  </a:cubicBezTo>
                  <a:cubicBezTo>
                    <a:pt x="0" y="1512"/>
                    <a:pt x="9" y="1438"/>
                    <a:pt x="46" y="1374"/>
                  </a:cubicBezTo>
                  <a:lnTo>
                    <a:pt x="426" y="717"/>
                  </a:lnTo>
                  <a:cubicBezTo>
                    <a:pt x="502" y="585"/>
                    <a:pt x="671" y="539"/>
                    <a:pt x="803" y="616"/>
                  </a:cubicBezTo>
                  <a:lnTo>
                    <a:pt x="1075" y="773"/>
                  </a:lnTo>
                  <a:cubicBezTo>
                    <a:pt x="1174" y="700"/>
                    <a:pt x="1280" y="639"/>
                    <a:pt x="1391" y="590"/>
                  </a:cubicBezTo>
                  <a:lnTo>
                    <a:pt x="1391" y="276"/>
                  </a:lnTo>
                  <a:cubicBezTo>
                    <a:pt x="1391" y="124"/>
                    <a:pt x="1515" y="0"/>
                    <a:pt x="1667" y="0"/>
                  </a:cubicBezTo>
                  <a:lnTo>
                    <a:pt x="2426" y="0"/>
                  </a:lnTo>
                  <a:cubicBezTo>
                    <a:pt x="2579" y="0"/>
                    <a:pt x="2703" y="124"/>
                    <a:pt x="2703" y="276"/>
                  </a:cubicBezTo>
                  <a:lnTo>
                    <a:pt x="2703" y="590"/>
                  </a:lnTo>
                  <a:cubicBezTo>
                    <a:pt x="2815" y="639"/>
                    <a:pt x="2920" y="700"/>
                    <a:pt x="3018" y="773"/>
                  </a:cubicBezTo>
                  <a:lnTo>
                    <a:pt x="3291" y="616"/>
                  </a:lnTo>
                  <a:cubicBezTo>
                    <a:pt x="3423" y="539"/>
                    <a:pt x="3592" y="585"/>
                    <a:pt x="3668" y="717"/>
                  </a:cubicBezTo>
                  <a:lnTo>
                    <a:pt x="4048" y="1374"/>
                  </a:lnTo>
                  <a:cubicBezTo>
                    <a:pt x="4085" y="1438"/>
                    <a:pt x="4094" y="1512"/>
                    <a:pt x="4075" y="1583"/>
                  </a:cubicBezTo>
                  <a:cubicBezTo>
                    <a:pt x="4056" y="1655"/>
                    <a:pt x="4011" y="1714"/>
                    <a:pt x="3947" y="1751"/>
                  </a:cubicBezTo>
                  <a:lnTo>
                    <a:pt x="3674" y="1908"/>
                  </a:lnTo>
                  <a:cubicBezTo>
                    <a:pt x="3681" y="1969"/>
                    <a:pt x="3684" y="2030"/>
                    <a:pt x="3684" y="2091"/>
                  </a:cubicBezTo>
                  <a:cubicBezTo>
                    <a:pt x="3684" y="2152"/>
                    <a:pt x="3681" y="2213"/>
                    <a:pt x="3674" y="2273"/>
                  </a:cubicBezTo>
                  <a:lnTo>
                    <a:pt x="3947" y="2431"/>
                  </a:lnTo>
                  <a:cubicBezTo>
                    <a:pt x="4010" y="2468"/>
                    <a:pt x="4056" y="2527"/>
                    <a:pt x="4075" y="2599"/>
                  </a:cubicBezTo>
                  <a:cubicBezTo>
                    <a:pt x="4094" y="2670"/>
                    <a:pt x="4085" y="2744"/>
                    <a:pt x="4048" y="2808"/>
                  </a:cubicBezTo>
                  <a:lnTo>
                    <a:pt x="3668" y="3466"/>
                  </a:lnTo>
                  <a:cubicBezTo>
                    <a:pt x="3626" y="3538"/>
                    <a:pt x="3554" y="3587"/>
                    <a:pt x="3470" y="3600"/>
                  </a:cubicBezTo>
                  <a:cubicBezTo>
                    <a:pt x="3466" y="3601"/>
                    <a:pt x="3461" y="3601"/>
                    <a:pt x="3456" y="3601"/>
                  </a:cubicBezTo>
                  <a:close/>
                </a:path>
              </a:pathLst>
            </a:custGeom>
            <a:solidFill>
              <a:schemeClr val="accent3">
                <a:lumMod val="75000"/>
              </a:schemeClr>
            </a:solidFill>
            <a:ln>
              <a:noFill/>
            </a:ln>
            <a:effectLst/>
          </p:spPr>
          <p:txBody>
            <a:bodyPr wrap="none" anchor="ctr"/>
            <a:lstStyle/>
            <a:p>
              <a:endParaRPr lang="es-ES_tradnl" sz="1633"/>
            </a:p>
          </p:txBody>
        </p:sp>
        <p:grpSp>
          <p:nvGrpSpPr>
            <p:cNvPr id="143" name="Group 12">
              <a:extLst>
                <a:ext uri="{FF2B5EF4-FFF2-40B4-BE49-F238E27FC236}">
                  <a16:creationId xmlns:a16="http://schemas.microsoft.com/office/drawing/2014/main" id="{531CB5C2-5125-A148-B9BF-710D1B3A3127}"/>
                </a:ext>
              </a:extLst>
            </p:cNvPr>
            <p:cNvGrpSpPr>
              <a:grpSpLocks/>
            </p:cNvGrpSpPr>
            <p:nvPr/>
          </p:nvGrpSpPr>
          <p:grpSpPr bwMode="auto">
            <a:xfrm>
              <a:off x="-268319" y="-51988"/>
              <a:ext cx="1552483" cy="1202526"/>
              <a:chOff x="3065463" y="1036638"/>
              <a:chExt cx="1711325" cy="1325562"/>
            </a:xfrm>
            <a:solidFill>
              <a:schemeClr val="accent4">
                <a:lumMod val="75000"/>
              </a:schemeClr>
            </a:solidFill>
          </p:grpSpPr>
          <p:sp>
            <p:nvSpPr>
              <p:cNvPr id="144" name="Freeform 3">
                <a:extLst>
                  <a:ext uri="{FF2B5EF4-FFF2-40B4-BE49-F238E27FC236}">
                    <a16:creationId xmlns:a16="http://schemas.microsoft.com/office/drawing/2014/main" id="{DCB8D932-949A-2249-8CAA-473AB4B4D2A6}"/>
                  </a:ext>
                </a:extLst>
              </p:cNvPr>
              <p:cNvSpPr>
                <a:spLocks noChangeArrowheads="1"/>
              </p:cNvSpPr>
              <p:nvPr/>
            </p:nvSpPr>
            <p:spPr bwMode="auto">
              <a:xfrm>
                <a:off x="3843338" y="1706563"/>
                <a:ext cx="166687" cy="422275"/>
              </a:xfrm>
              <a:custGeom>
                <a:avLst/>
                <a:gdLst>
                  <a:gd name="T0" fmla="*/ 100518 w 461"/>
                  <a:gd name="T1" fmla="*/ 29469 h 1175"/>
                  <a:gd name="T2" fmla="*/ 100518 w 461"/>
                  <a:gd name="T3" fmla="*/ 29469 h 1175"/>
                  <a:gd name="T4" fmla="*/ 165964 w 461"/>
                  <a:gd name="T5" fmla="*/ 119675 h 1175"/>
                  <a:gd name="T6" fmla="*/ 165964 w 461"/>
                  <a:gd name="T7" fmla="*/ 129737 h 1175"/>
                  <a:gd name="T8" fmla="*/ 127275 w 461"/>
                  <a:gd name="T9" fmla="*/ 129737 h 1175"/>
                  <a:gd name="T10" fmla="*/ 127275 w 461"/>
                  <a:gd name="T11" fmla="*/ 117159 h 1175"/>
                  <a:gd name="T12" fmla="*/ 127275 w 461"/>
                  <a:gd name="T13" fmla="*/ 117159 h 1175"/>
                  <a:gd name="T14" fmla="*/ 84609 w 461"/>
                  <a:gd name="T15" fmla="*/ 64689 h 1175"/>
                  <a:gd name="T16" fmla="*/ 84609 w 461"/>
                  <a:gd name="T17" fmla="*/ 64689 h 1175"/>
                  <a:gd name="T18" fmla="*/ 42305 w 461"/>
                  <a:gd name="T19" fmla="*/ 117159 h 1175"/>
                  <a:gd name="T20" fmla="*/ 42305 w 461"/>
                  <a:gd name="T21" fmla="*/ 117159 h 1175"/>
                  <a:gd name="T22" fmla="*/ 166325 w 461"/>
                  <a:gd name="T23" fmla="*/ 303319 h 1175"/>
                  <a:gd name="T24" fmla="*/ 166325 w 461"/>
                  <a:gd name="T25" fmla="*/ 303319 h 1175"/>
                  <a:gd name="T26" fmla="*/ 100518 w 461"/>
                  <a:gd name="T27" fmla="*/ 394243 h 1175"/>
                  <a:gd name="T28" fmla="*/ 100518 w 461"/>
                  <a:gd name="T29" fmla="*/ 421916 h 1175"/>
                  <a:gd name="T30" fmla="*/ 66530 w 461"/>
                  <a:gd name="T31" fmla="*/ 421916 h 1175"/>
                  <a:gd name="T32" fmla="*/ 66530 w 461"/>
                  <a:gd name="T33" fmla="*/ 394243 h 1175"/>
                  <a:gd name="T34" fmla="*/ 66530 w 461"/>
                  <a:gd name="T35" fmla="*/ 394243 h 1175"/>
                  <a:gd name="T36" fmla="*/ 0 w 461"/>
                  <a:gd name="T37" fmla="*/ 303319 h 1175"/>
                  <a:gd name="T38" fmla="*/ 0 w 461"/>
                  <a:gd name="T39" fmla="*/ 280678 h 1175"/>
                  <a:gd name="T40" fmla="*/ 38689 w 461"/>
                  <a:gd name="T41" fmla="*/ 280678 h 1175"/>
                  <a:gd name="T42" fmla="*/ 38689 w 461"/>
                  <a:gd name="T43" fmla="*/ 306194 h 1175"/>
                  <a:gd name="T44" fmla="*/ 38689 w 461"/>
                  <a:gd name="T45" fmla="*/ 306194 h 1175"/>
                  <a:gd name="T46" fmla="*/ 82078 w 461"/>
                  <a:gd name="T47" fmla="*/ 357945 h 1175"/>
                  <a:gd name="T48" fmla="*/ 82078 w 461"/>
                  <a:gd name="T49" fmla="*/ 357945 h 1175"/>
                  <a:gd name="T50" fmla="*/ 125106 w 461"/>
                  <a:gd name="T51" fmla="*/ 306194 h 1175"/>
                  <a:gd name="T52" fmla="*/ 125106 w 461"/>
                  <a:gd name="T53" fmla="*/ 306194 h 1175"/>
                  <a:gd name="T54" fmla="*/ 1808 w 461"/>
                  <a:gd name="T55" fmla="*/ 119675 h 1175"/>
                  <a:gd name="T56" fmla="*/ 1808 w 461"/>
                  <a:gd name="T57" fmla="*/ 119675 h 1175"/>
                  <a:gd name="T58" fmla="*/ 66530 w 461"/>
                  <a:gd name="T59" fmla="*/ 29469 h 1175"/>
                  <a:gd name="T60" fmla="*/ 66530 w 461"/>
                  <a:gd name="T61" fmla="*/ 0 h 1175"/>
                  <a:gd name="T62" fmla="*/ 100518 w 461"/>
                  <a:gd name="T63" fmla="*/ 0 h 1175"/>
                  <a:gd name="T64" fmla="*/ 100518 w 461"/>
                  <a:gd name="T65" fmla="*/ 29469 h 1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1" h="1175">
                    <a:moveTo>
                      <a:pt x="278" y="82"/>
                    </a:moveTo>
                    <a:lnTo>
                      <a:pt x="278" y="82"/>
                    </a:lnTo>
                    <a:cubicBezTo>
                      <a:pt x="402" y="100"/>
                      <a:pt x="459" y="196"/>
                      <a:pt x="459" y="333"/>
                    </a:cubicBezTo>
                    <a:lnTo>
                      <a:pt x="459" y="361"/>
                    </a:lnTo>
                    <a:lnTo>
                      <a:pt x="352" y="361"/>
                    </a:lnTo>
                    <a:lnTo>
                      <a:pt x="352" y="326"/>
                    </a:lnTo>
                    <a:cubicBezTo>
                      <a:pt x="352" y="235"/>
                      <a:pt x="316" y="180"/>
                      <a:pt x="234" y="180"/>
                    </a:cubicBezTo>
                    <a:cubicBezTo>
                      <a:pt x="154" y="180"/>
                      <a:pt x="117" y="235"/>
                      <a:pt x="117" y="326"/>
                    </a:cubicBezTo>
                    <a:cubicBezTo>
                      <a:pt x="117" y="555"/>
                      <a:pt x="460" y="557"/>
                      <a:pt x="460" y="844"/>
                    </a:cubicBezTo>
                    <a:cubicBezTo>
                      <a:pt x="460" y="982"/>
                      <a:pt x="402" y="1080"/>
                      <a:pt x="278" y="1097"/>
                    </a:cubicBezTo>
                    <a:lnTo>
                      <a:pt x="278" y="1174"/>
                    </a:lnTo>
                    <a:lnTo>
                      <a:pt x="184" y="1174"/>
                    </a:lnTo>
                    <a:lnTo>
                      <a:pt x="184" y="1097"/>
                    </a:lnTo>
                    <a:cubicBezTo>
                      <a:pt x="58" y="1080"/>
                      <a:pt x="0" y="983"/>
                      <a:pt x="0" y="844"/>
                    </a:cubicBezTo>
                    <a:lnTo>
                      <a:pt x="0" y="781"/>
                    </a:lnTo>
                    <a:lnTo>
                      <a:pt x="107" y="781"/>
                    </a:lnTo>
                    <a:lnTo>
                      <a:pt x="107" y="852"/>
                    </a:lnTo>
                    <a:cubicBezTo>
                      <a:pt x="107" y="944"/>
                      <a:pt x="145" y="996"/>
                      <a:pt x="227" y="996"/>
                    </a:cubicBezTo>
                    <a:cubicBezTo>
                      <a:pt x="310" y="996"/>
                      <a:pt x="346" y="944"/>
                      <a:pt x="346" y="852"/>
                    </a:cubicBezTo>
                    <a:cubicBezTo>
                      <a:pt x="346" y="624"/>
                      <a:pt x="5" y="621"/>
                      <a:pt x="5" y="333"/>
                    </a:cubicBezTo>
                    <a:cubicBezTo>
                      <a:pt x="5" y="193"/>
                      <a:pt x="62" y="101"/>
                      <a:pt x="184" y="82"/>
                    </a:cubicBezTo>
                    <a:lnTo>
                      <a:pt x="184" y="0"/>
                    </a:lnTo>
                    <a:lnTo>
                      <a:pt x="278" y="0"/>
                    </a:lnTo>
                    <a:lnTo>
                      <a:pt x="278" y="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5" name="Freeform 51">
                <a:extLst>
                  <a:ext uri="{FF2B5EF4-FFF2-40B4-BE49-F238E27FC236}">
                    <a16:creationId xmlns:a16="http://schemas.microsoft.com/office/drawing/2014/main" id="{9EC8A386-F916-1544-AC34-592B69102168}"/>
                  </a:ext>
                </a:extLst>
              </p:cNvPr>
              <p:cNvSpPr>
                <a:spLocks noChangeArrowheads="1"/>
              </p:cNvSpPr>
              <p:nvPr/>
            </p:nvSpPr>
            <p:spPr bwMode="auto">
              <a:xfrm>
                <a:off x="3409950" y="1414463"/>
                <a:ext cx="1004888" cy="947737"/>
              </a:xfrm>
              <a:custGeom>
                <a:avLst/>
                <a:gdLst>
                  <a:gd name="T0" fmla="*/ 278315 w 2791"/>
                  <a:gd name="T1" fmla="*/ 947377 h 2634"/>
                  <a:gd name="T2" fmla="*/ 278315 w 2791"/>
                  <a:gd name="T3" fmla="*/ 947377 h 2634"/>
                  <a:gd name="T4" fmla="*/ 262833 w 2791"/>
                  <a:gd name="T5" fmla="*/ 943419 h 2634"/>
                  <a:gd name="T6" fmla="*/ 262833 w 2791"/>
                  <a:gd name="T7" fmla="*/ 943419 h 2634"/>
                  <a:gd name="T8" fmla="*/ 85691 w 2791"/>
                  <a:gd name="T9" fmla="*/ 782585 h 2634"/>
                  <a:gd name="T10" fmla="*/ 85691 w 2791"/>
                  <a:gd name="T11" fmla="*/ 782585 h 2634"/>
                  <a:gd name="T12" fmla="*/ 0 w 2791"/>
                  <a:gd name="T13" fmla="*/ 501934 h 2634"/>
                  <a:gd name="T14" fmla="*/ 0 w 2791"/>
                  <a:gd name="T15" fmla="*/ 501934 h 2634"/>
                  <a:gd name="T16" fmla="*/ 502264 w 2791"/>
                  <a:gd name="T17" fmla="*/ 0 h 2634"/>
                  <a:gd name="T18" fmla="*/ 502264 w 2791"/>
                  <a:gd name="T19" fmla="*/ 0 h 2634"/>
                  <a:gd name="T20" fmla="*/ 1004528 w 2791"/>
                  <a:gd name="T21" fmla="*/ 501934 h 2634"/>
                  <a:gd name="T22" fmla="*/ 1004528 w 2791"/>
                  <a:gd name="T23" fmla="*/ 501934 h 2634"/>
                  <a:gd name="T24" fmla="*/ 964923 w 2791"/>
                  <a:gd name="T25" fmla="*/ 697310 h 2634"/>
                  <a:gd name="T26" fmla="*/ 964923 w 2791"/>
                  <a:gd name="T27" fmla="*/ 697310 h 2634"/>
                  <a:gd name="T28" fmla="*/ 922437 w 2791"/>
                  <a:gd name="T29" fmla="*/ 714581 h 2634"/>
                  <a:gd name="T30" fmla="*/ 922437 w 2791"/>
                  <a:gd name="T31" fmla="*/ 714581 h 2634"/>
                  <a:gd name="T32" fmla="*/ 905155 w 2791"/>
                  <a:gd name="T33" fmla="*/ 672123 h 2634"/>
                  <a:gd name="T34" fmla="*/ 905155 w 2791"/>
                  <a:gd name="T35" fmla="*/ 672123 h 2634"/>
                  <a:gd name="T36" fmla="*/ 939360 w 2791"/>
                  <a:gd name="T37" fmla="*/ 501934 h 2634"/>
                  <a:gd name="T38" fmla="*/ 939360 w 2791"/>
                  <a:gd name="T39" fmla="*/ 501934 h 2634"/>
                  <a:gd name="T40" fmla="*/ 502264 w 2791"/>
                  <a:gd name="T41" fmla="*/ 65125 h 2634"/>
                  <a:gd name="T42" fmla="*/ 502264 w 2791"/>
                  <a:gd name="T43" fmla="*/ 65125 h 2634"/>
                  <a:gd name="T44" fmla="*/ 65168 w 2791"/>
                  <a:gd name="T45" fmla="*/ 501934 h 2634"/>
                  <a:gd name="T46" fmla="*/ 65168 w 2791"/>
                  <a:gd name="T47" fmla="*/ 501934 h 2634"/>
                  <a:gd name="T48" fmla="*/ 139698 w 2791"/>
                  <a:gd name="T49" fmla="*/ 746244 h 2634"/>
                  <a:gd name="T50" fmla="*/ 139698 w 2791"/>
                  <a:gd name="T51" fmla="*/ 746244 h 2634"/>
                  <a:gd name="T52" fmla="*/ 293797 w 2791"/>
                  <a:gd name="T53" fmla="*/ 886210 h 2634"/>
                  <a:gd name="T54" fmla="*/ 293797 w 2791"/>
                  <a:gd name="T55" fmla="*/ 886210 h 2634"/>
                  <a:gd name="T56" fmla="*/ 307119 w 2791"/>
                  <a:gd name="T57" fmla="*/ 930466 h 2634"/>
                  <a:gd name="T58" fmla="*/ 307119 w 2791"/>
                  <a:gd name="T59" fmla="*/ 930466 h 2634"/>
                  <a:gd name="T60" fmla="*/ 278315 w 2791"/>
                  <a:gd name="T61" fmla="*/ 947377 h 26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791" h="2634">
                    <a:moveTo>
                      <a:pt x="773" y="2633"/>
                    </a:moveTo>
                    <a:lnTo>
                      <a:pt x="773" y="2633"/>
                    </a:lnTo>
                    <a:cubicBezTo>
                      <a:pt x="759" y="2633"/>
                      <a:pt x="743" y="2629"/>
                      <a:pt x="730" y="2622"/>
                    </a:cubicBezTo>
                    <a:cubicBezTo>
                      <a:pt x="534" y="2515"/>
                      <a:pt x="363" y="2361"/>
                      <a:pt x="238" y="2175"/>
                    </a:cubicBezTo>
                    <a:cubicBezTo>
                      <a:pt x="82" y="1945"/>
                      <a:pt x="0" y="1675"/>
                      <a:pt x="0" y="1395"/>
                    </a:cubicBezTo>
                    <a:cubicBezTo>
                      <a:pt x="0" y="626"/>
                      <a:pt x="626" y="0"/>
                      <a:pt x="1395" y="0"/>
                    </a:cubicBezTo>
                    <a:cubicBezTo>
                      <a:pt x="2164" y="0"/>
                      <a:pt x="2790" y="626"/>
                      <a:pt x="2790" y="1395"/>
                    </a:cubicBezTo>
                    <a:cubicBezTo>
                      <a:pt x="2790" y="1584"/>
                      <a:pt x="2753" y="1766"/>
                      <a:pt x="2680" y="1938"/>
                    </a:cubicBezTo>
                    <a:cubicBezTo>
                      <a:pt x="2660" y="1984"/>
                      <a:pt x="2608" y="2006"/>
                      <a:pt x="2562" y="1986"/>
                    </a:cubicBezTo>
                    <a:cubicBezTo>
                      <a:pt x="2515" y="1967"/>
                      <a:pt x="2494" y="1914"/>
                      <a:pt x="2514" y="1868"/>
                    </a:cubicBezTo>
                    <a:cubicBezTo>
                      <a:pt x="2577" y="1718"/>
                      <a:pt x="2609" y="1559"/>
                      <a:pt x="2609" y="1395"/>
                    </a:cubicBezTo>
                    <a:cubicBezTo>
                      <a:pt x="2609" y="726"/>
                      <a:pt x="2064" y="181"/>
                      <a:pt x="1395" y="181"/>
                    </a:cubicBezTo>
                    <a:cubicBezTo>
                      <a:pt x="725" y="181"/>
                      <a:pt x="181" y="726"/>
                      <a:pt x="181" y="1395"/>
                    </a:cubicBezTo>
                    <a:cubicBezTo>
                      <a:pt x="181" y="1638"/>
                      <a:pt x="252" y="1873"/>
                      <a:pt x="388" y="2074"/>
                    </a:cubicBezTo>
                    <a:cubicBezTo>
                      <a:pt x="497" y="2236"/>
                      <a:pt x="645" y="2370"/>
                      <a:pt x="816" y="2463"/>
                    </a:cubicBezTo>
                    <a:cubicBezTo>
                      <a:pt x="860" y="2487"/>
                      <a:pt x="876" y="2542"/>
                      <a:pt x="853" y="2586"/>
                    </a:cubicBezTo>
                    <a:cubicBezTo>
                      <a:pt x="836" y="2616"/>
                      <a:pt x="805" y="2633"/>
                      <a:pt x="773" y="263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6" name="Freeform 53">
                <a:extLst>
                  <a:ext uri="{FF2B5EF4-FFF2-40B4-BE49-F238E27FC236}">
                    <a16:creationId xmlns:a16="http://schemas.microsoft.com/office/drawing/2014/main" id="{E8373B56-DF26-B443-BB45-CE146F27DD43}"/>
                  </a:ext>
                </a:extLst>
              </p:cNvPr>
              <p:cNvSpPr>
                <a:spLocks noChangeArrowheads="1"/>
              </p:cNvSpPr>
              <p:nvPr/>
            </p:nvSpPr>
            <p:spPr bwMode="auto">
              <a:xfrm>
                <a:off x="3878263" y="1036638"/>
                <a:ext cx="65087" cy="288925"/>
              </a:xfrm>
              <a:custGeom>
                <a:avLst/>
                <a:gdLst>
                  <a:gd name="T0" fmla="*/ 32544 w 182"/>
                  <a:gd name="T1" fmla="*/ 288566 h 804"/>
                  <a:gd name="T2" fmla="*/ 32544 w 182"/>
                  <a:gd name="T3" fmla="*/ 288566 h 804"/>
                  <a:gd name="T4" fmla="*/ 0 w 182"/>
                  <a:gd name="T5" fmla="*/ 256223 h 804"/>
                  <a:gd name="T6" fmla="*/ 0 w 182"/>
                  <a:gd name="T7" fmla="*/ 32342 h 804"/>
                  <a:gd name="T8" fmla="*/ 0 w 182"/>
                  <a:gd name="T9" fmla="*/ 32342 h 804"/>
                  <a:gd name="T10" fmla="*/ 32544 w 182"/>
                  <a:gd name="T11" fmla="*/ 0 h 804"/>
                  <a:gd name="T12" fmla="*/ 32544 w 182"/>
                  <a:gd name="T13" fmla="*/ 0 h 804"/>
                  <a:gd name="T14" fmla="*/ 64729 w 182"/>
                  <a:gd name="T15" fmla="*/ 32342 h 804"/>
                  <a:gd name="T16" fmla="*/ 64729 w 182"/>
                  <a:gd name="T17" fmla="*/ 256223 h 804"/>
                  <a:gd name="T18" fmla="*/ 64729 w 182"/>
                  <a:gd name="T19" fmla="*/ 256223 h 804"/>
                  <a:gd name="T20" fmla="*/ 32544 w 182"/>
                  <a:gd name="T21" fmla="*/ 288566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804">
                    <a:moveTo>
                      <a:pt x="91" y="803"/>
                    </a:moveTo>
                    <a:lnTo>
                      <a:pt x="91" y="803"/>
                    </a:lnTo>
                    <a:cubicBezTo>
                      <a:pt x="41" y="803"/>
                      <a:pt x="0" y="763"/>
                      <a:pt x="0" y="713"/>
                    </a:cubicBezTo>
                    <a:lnTo>
                      <a:pt x="0" y="90"/>
                    </a:lnTo>
                    <a:cubicBezTo>
                      <a:pt x="0" y="41"/>
                      <a:pt x="41" y="0"/>
                      <a:pt x="91" y="0"/>
                    </a:cubicBezTo>
                    <a:cubicBezTo>
                      <a:pt x="141" y="0"/>
                      <a:pt x="181" y="41"/>
                      <a:pt x="181" y="90"/>
                    </a:cubicBezTo>
                    <a:lnTo>
                      <a:pt x="181" y="713"/>
                    </a:lnTo>
                    <a:cubicBezTo>
                      <a:pt x="181" y="763"/>
                      <a:pt x="141" y="803"/>
                      <a:pt x="91" y="8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7" name="Freeform 54">
                <a:extLst>
                  <a:ext uri="{FF2B5EF4-FFF2-40B4-BE49-F238E27FC236}">
                    <a16:creationId xmlns:a16="http://schemas.microsoft.com/office/drawing/2014/main" id="{89116E2F-0248-9842-AED0-8470ADF91A8F}"/>
                  </a:ext>
                </a:extLst>
              </p:cNvPr>
              <p:cNvSpPr>
                <a:spLocks noChangeArrowheads="1"/>
              </p:cNvSpPr>
              <p:nvPr/>
            </p:nvSpPr>
            <p:spPr bwMode="auto">
              <a:xfrm>
                <a:off x="3370263" y="1204913"/>
                <a:ext cx="206375" cy="250825"/>
              </a:xfrm>
              <a:custGeom>
                <a:avLst/>
                <a:gdLst>
                  <a:gd name="T0" fmla="*/ 168852 w 572"/>
                  <a:gd name="T1" fmla="*/ 250465 h 697"/>
                  <a:gd name="T2" fmla="*/ 168852 w 572"/>
                  <a:gd name="T3" fmla="*/ 250465 h 697"/>
                  <a:gd name="T4" fmla="*/ 142514 w 572"/>
                  <a:gd name="T5" fmla="*/ 237150 h 697"/>
                  <a:gd name="T6" fmla="*/ 10824 w 572"/>
                  <a:gd name="T7" fmla="*/ 56139 h 697"/>
                  <a:gd name="T8" fmla="*/ 10824 w 572"/>
                  <a:gd name="T9" fmla="*/ 56139 h 697"/>
                  <a:gd name="T10" fmla="*/ 17679 w 572"/>
                  <a:gd name="T11" fmla="*/ 10796 h 697"/>
                  <a:gd name="T12" fmla="*/ 17679 w 572"/>
                  <a:gd name="T13" fmla="*/ 10796 h 697"/>
                  <a:gd name="T14" fmla="*/ 63500 w 572"/>
                  <a:gd name="T15" fmla="*/ 17993 h 697"/>
                  <a:gd name="T16" fmla="*/ 195551 w 572"/>
                  <a:gd name="T17" fmla="*/ 198645 h 697"/>
                  <a:gd name="T18" fmla="*/ 195551 w 572"/>
                  <a:gd name="T19" fmla="*/ 198645 h 697"/>
                  <a:gd name="T20" fmla="*/ 188335 w 572"/>
                  <a:gd name="T21" fmla="*/ 244347 h 697"/>
                  <a:gd name="T22" fmla="*/ 188335 w 572"/>
                  <a:gd name="T23" fmla="*/ 244347 h 697"/>
                  <a:gd name="T24" fmla="*/ 168852 w 572"/>
                  <a:gd name="T25" fmla="*/ 250465 h 6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7">
                    <a:moveTo>
                      <a:pt x="468" y="696"/>
                    </a:moveTo>
                    <a:lnTo>
                      <a:pt x="468" y="696"/>
                    </a:lnTo>
                    <a:cubicBezTo>
                      <a:pt x="441" y="696"/>
                      <a:pt x="413" y="683"/>
                      <a:pt x="395" y="659"/>
                    </a:cubicBezTo>
                    <a:lnTo>
                      <a:pt x="30" y="156"/>
                    </a:lnTo>
                    <a:cubicBezTo>
                      <a:pt x="0" y="115"/>
                      <a:pt x="10" y="59"/>
                      <a:pt x="49" y="30"/>
                    </a:cubicBezTo>
                    <a:cubicBezTo>
                      <a:pt x="90" y="0"/>
                      <a:pt x="147" y="9"/>
                      <a:pt x="176" y="50"/>
                    </a:cubicBezTo>
                    <a:lnTo>
                      <a:pt x="542" y="552"/>
                    </a:lnTo>
                    <a:cubicBezTo>
                      <a:pt x="571" y="593"/>
                      <a:pt x="562" y="649"/>
                      <a:pt x="522" y="679"/>
                    </a:cubicBezTo>
                    <a:cubicBezTo>
                      <a:pt x="505" y="690"/>
                      <a:pt x="487" y="696"/>
                      <a:pt x="468" y="69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8" name="Freeform 55">
                <a:extLst>
                  <a:ext uri="{FF2B5EF4-FFF2-40B4-BE49-F238E27FC236}">
                    <a16:creationId xmlns:a16="http://schemas.microsoft.com/office/drawing/2014/main" id="{72B76E62-4C3C-2341-A575-31D870FC09CB}"/>
                  </a:ext>
                </a:extLst>
              </p:cNvPr>
              <p:cNvSpPr>
                <a:spLocks noChangeArrowheads="1"/>
              </p:cNvSpPr>
              <p:nvPr/>
            </p:nvSpPr>
            <p:spPr bwMode="auto">
              <a:xfrm>
                <a:off x="3065463" y="1641475"/>
                <a:ext cx="285750" cy="138113"/>
              </a:xfrm>
              <a:custGeom>
                <a:avLst/>
                <a:gdLst>
                  <a:gd name="T0" fmla="*/ 248728 w 795"/>
                  <a:gd name="T1" fmla="*/ 137754 h 385"/>
                  <a:gd name="T2" fmla="*/ 248728 w 795"/>
                  <a:gd name="T3" fmla="*/ 137754 h 385"/>
                  <a:gd name="T4" fmla="*/ 239024 w 795"/>
                  <a:gd name="T5" fmla="*/ 136319 h 385"/>
                  <a:gd name="T6" fmla="*/ 26239 w 795"/>
                  <a:gd name="T7" fmla="*/ 67442 h 385"/>
                  <a:gd name="T8" fmla="*/ 26239 w 795"/>
                  <a:gd name="T9" fmla="*/ 67442 h 385"/>
                  <a:gd name="T10" fmla="*/ 5392 w 795"/>
                  <a:gd name="T11" fmla="*/ 26546 h 385"/>
                  <a:gd name="T12" fmla="*/ 5392 w 795"/>
                  <a:gd name="T13" fmla="*/ 26546 h 385"/>
                  <a:gd name="T14" fmla="*/ 46367 w 795"/>
                  <a:gd name="T15" fmla="*/ 5740 h 385"/>
                  <a:gd name="T16" fmla="*/ 258792 w 795"/>
                  <a:gd name="T17" fmla="*/ 74617 h 385"/>
                  <a:gd name="T18" fmla="*/ 258792 w 795"/>
                  <a:gd name="T19" fmla="*/ 74617 h 385"/>
                  <a:gd name="T20" fmla="*/ 279999 w 795"/>
                  <a:gd name="T21" fmla="*/ 115513 h 385"/>
                  <a:gd name="T22" fmla="*/ 279999 w 795"/>
                  <a:gd name="T23" fmla="*/ 115513 h 385"/>
                  <a:gd name="T24" fmla="*/ 248728 w 795"/>
                  <a:gd name="T25" fmla="*/ 13775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692" y="384"/>
                    </a:moveTo>
                    <a:lnTo>
                      <a:pt x="692" y="384"/>
                    </a:lnTo>
                    <a:cubicBezTo>
                      <a:pt x="683" y="384"/>
                      <a:pt x="673" y="383"/>
                      <a:pt x="665" y="380"/>
                    </a:cubicBezTo>
                    <a:lnTo>
                      <a:pt x="73" y="188"/>
                    </a:lnTo>
                    <a:cubicBezTo>
                      <a:pt x="25" y="172"/>
                      <a:pt x="0" y="121"/>
                      <a:pt x="15" y="74"/>
                    </a:cubicBezTo>
                    <a:cubicBezTo>
                      <a:pt x="31" y="26"/>
                      <a:pt x="81" y="0"/>
                      <a:pt x="129" y="16"/>
                    </a:cubicBezTo>
                    <a:lnTo>
                      <a:pt x="720" y="208"/>
                    </a:lnTo>
                    <a:cubicBezTo>
                      <a:pt x="768" y="223"/>
                      <a:pt x="794" y="274"/>
                      <a:pt x="779" y="322"/>
                    </a:cubicBezTo>
                    <a:cubicBezTo>
                      <a:pt x="766" y="360"/>
                      <a:pt x="730" y="384"/>
                      <a:pt x="692"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49" name="Freeform 56">
                <a:extLst>
                  <a:ext uri="{FF2B5EF4-FFF2-40B4-BE49-F238E27FC236}">
                    <a16:creationId xmlns:a16="http://schemas.microsoft.com/office/drawing/2014/main" id="{8F547342-C9C3-F949-AE1F-73AD053D94CB}"/>
                  </a:ext>
                </a:extLst>
              </p:cNvPr>
              <p:cNvSpPr>
                <a:spLocks noChangeArrowheads="1"/>
              </p:cNvSpPr>
              <p:nvPr/>
            </p:nvSpPr>
            <p:spPr bwMode="auto">
              <a:xfrm>
                <a:off x="3074988" y="2103438"/>
                <a:ext cx="285750" cy="138112"/>
              </a:xfrm>
              <a:custGeom>
                <a:avLst/>
                <a:gdLst>
                  <a:gd name="T0" fmla="*/ 36303 w 795"/>
                  <a:gd name="T1" fmla="*/ 137753 h 385"/>
                  <a:gd name="T2" fmla="*/ 36303 w 795"/>
                  <a:gd name="T3" fmla="*/ 137753 h 385"/>
                  <a:gd name="T4" fmla="*/ 5751 w 795"/>
                  <a:gd name="T5" fmla="*/ 115153 h 385"/>
                  <a:gd name="T6" fmla="*/ 5751 w 795"/>
                  <a:gd name="T7" fmla="*/ 115153 h 385"/>
                  <a:gd name="T8" fmla="*/ 26598 w 795"/>
                  <a:gd name="T9" fmla="*/ 74258 h 385"/>
                  <a:gd name="T10" fmla="*/ 239024 w 795"/>
                  <a:gd name="T11" fmla="*/ 5381 h 385"/>
                  <a:gd name="T12" fmla="*/ 239024 w 795"/>
                  <a:gd name="T13" fmla="*/ 5381 h 385"/>
                  <a:gd name="T14" fmla="*/ 279640 w 795"/>
                  <a:gd name="T15" fmla="*/ 26187 h 385"/>
                  <a:gd name="T16" fmla="*/ 279640 w 795"/>
                  <a:gd name="T17" fmla="*/ 26187 h 385"/>
                  <a:gd name="T18" fmla="*/ 258792 w 795"/>
                  <a:gd name="T19" fmla="*/ 67083 h 385"/>
                  <a:gd name="T20" fmla="*/ 46726 w 795"/>
                  <a:gd name="T21" fmla="*/ 135960 h 385"/>
                  <a:gd name="T22" fmla="*/ 46726 w 795"/>
                  <a:gd name="T23" fmla="*/ 135960 h 385"/>
                  <a:gd name="T24" fmla="*/ 36303 w 795"/>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101" y="384"/>
                    </a:moveTo>
                    <a:lnTo>
                      <a:pt x="101" y="384"/>
                    </a:lnTo>
                    <a:cubicBezTo>
                      <a:pt x="63" y="384"/>
                      <a:pt x="28" y="359"/>
                      <a:pt x="16" y="321"/>
                    </a:cubicBezTo>
                    <a:cubicBezTo>
                      <a:pt x="0" y="274"/>
                      <a:pt x="26" y="223"/>
                      <a:pt x="74" y="207"/>
                    </a:cubicBezTo>
                    <a:lnTo>
                      <a:pt x="665" y="15"/>
                    </a:lnTo>
                    <a:cubicBezTo>
                      <a:pt x="712" y="0"/>
                      <a:pt x="763" y="26"/>
                      <a:pt x="778" y="73"/>
                    </a:cubicBezTo>
                    <a:cubicBezTo>
                      <a:pt x="794" y="121"/>
                      <a:pt x="768" y="172"/>
                      <a:pt x="720" y="187"/>
                    </a:cubicBezTo>
                    <a:lnTo>
                      <a:pt x="130"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0" name="Freeform 57">
                <a:extLst>
                  <a:ext uri="{FF2B5EF4-FFF2-40B4-BE49-F238E27FC236}">
                    <a16:creationId xmlns:a16="http://schemas.microsoft.com/office/drawing/2014/main" id="{89ED4B4A-704B-9843-8199-56A2D4F19D0C}"/>
                  </a:ext>
                </a:extLst>
              </p:cNvPr>
              <p:cNvSpPr>
                <a:spLocks noChangeArrowheads="1"/>
              </p:cNvSpPr>
              <p:nvPr/>
            </p:nvSpPr>
            <p:spPr bwMode="auto">
              <a:xfrm>
                <a:off x="4491038" y="1614488"/>
                <a:ext cx="285750" cy="138112"/>
              </a:xfrm>
              <a:custGeom>
                <a:avLst/>
                <a:gdLst>
                  <a:gd name="T0" fmla="*/ 36394 w 793"/>
                  <a:gd name="T1" fmla="*/ 137753 h 385"/>
                  <a:gd name="T2" fmla="*/ 36394 w 793"/>
                  <a:gd name="T3" fmla="*/ 137753 h 385"/>
                  <a:gd name="T4" fmla="*/ 5405 w 793"/>
                  <a:gd name="T5" fmla="*/ 115153 h 385"/>
                  <a:gd name="T6" fmla="*/ 5405 w 793"/>
                  <a:gd name="T7" fmla="*/ 115153 h 385"/>
                  <a:gd name="T8" fmla="*/ 26305 w 793"/>
                  <a:gd name="T9" fmla="*/ 74258 h 385"/>
                  <a:gd name="T10" fmla="*/ 238906 w 793"/>
                  <a:gd name="T11" fmla="*/ 5381 h 385"/>
                  <a:gd name="T12" fmla="*/ 238906 w 793"/>
                  <a:gd name="T13" fmla="*/ 5381 h 385"/>
                  <a:gd name="T14" fmla="*/ 279985 w 793"/>
                  <a:gd name="T15" fmla="*/ 26546 h 385"/>
                  <a:gd name="T16" fmla="*/ 279985 w 793"/>
                  <a:gd name="T17" fmla="*/ 26546 h 385"/>
                  <a:gd name="T18" fmla="*/ 259085 w 793"/>
                  <a:gd name="T19" fmla="*/ 67083 h 385"/>
                  <a:gd name="T20" fmla="*/ 46484 w 793"/>
                  <a:gd name="T21" fmla="*/ 135960 h 385"/>
                  <a:gd name="T22" fmla="*/ 46484 w 793"/>
                  <a:gd name="T23" fmla="*/ 135960 h 385"/>
                  <a:gd name="T24" fmla="*/ 36394 w 793"/>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3" h="385">
                    <a:moveTo>
                      <a:pt x="101" y="384"/>
                    </a:moveTo>
                    <a:lnTo>
                      <a:pt x="101" y="384"/>
                    </a:lnTo>
                    <a:cubicBezTo>
                      <a:pt x="63" y="384"/>
                      <a:pt x="28" y="359"/>
                      <a:pt x="15" y="321"/>
                    </a:cubicBezTo>
                    <a:cubicBezTo>
                      <a:pt x="0" y="274"/>
                      <a:pt x="26" y="223"/>
                      <a:pt x="73" y="207"/>
                    </a:cubicBezTo>
                    <a:lnTo>
                      <a:pt x="663" y="15"/>
                    </a:lnTo>
                    <a:cubicBezTo>
                      <a:pt x="711" y="0"/>
                      <a:pt x="762" y="26"/>
                      <a:pt x="777" y="74"/>
                    </a:cubicBezTo>
                    <a:cubicBezTo>
                      <a:pt x="792" y="121"/>
                      <a:pt x="767" y="172"/>
                      <a:pt x="719" y="187"/>
                    </a:cubicBezTo>
                    <a:lnTo>
                      <a:pt x="129"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51" name="Freeform 58">
                <a:extLst>
                  <a:ext uri="{FF2B5EF4-FFF2-40B4-BE49-F238E27FC236}">
                    <a16:creationId xmlns:a16="http://schemas.microsoft.com/office/drawing/2014/main" id="{E188E6E7-AF7E-DC42-8A38-94C41FA6D790}"/>
                  </a:ext>
                </a:extLst>
              </p:cNvPr>
              <p:cNvSpPr>
                <a:spLocks noChangeArrowheads="1"/>
              </p:cNvSpPr>
              <p:nvPr/>
            </p:nvSpPr>
            <p:spPr bwMode="auto">
              <a:xfrm>
                <a:off x="4251325" y="1189038"/>
                <a:ext cx="206375" cy="250825"/>
              </a:xfrm>
              <a:custGeom>
                <a:avLst/>
                <a:gdLst>
                  <a:gd name="T0" fmla="*/ 36801 w 572"/>
                  <a:gd name="T1" fmla="*/ 250465 h 696"/>
                  <a:gd name="T2" fmla="*/ 36801 w 572"/>
                  <a:gd name="T3" fmla="*/ 250465 h 696"/>
                  <a:gd name="T4" fmla="*/ 18040 w 572"/>
                  <a:gd name="T5" fmla="*/ 244338 h 696"/>
                  <a:gd name="T6" fmla="*/ 18040 w 572"/>
                  <a:gd name="T7" fmla="*/ 244338 h 696"/>
                  <a:gd name="T8" fmla="*/ 10824 w 572"/>
                  <a:gd name="T9" fmla="*/ 198930 h 696"/>
                  <a:gd name="T10" fmla="*/ 142153 w 572"/>
                  <a:gd name="T11" fmla="*/ 17659 h 696"/>
                  <a:gd name="T12" fmla="*/ 142153 w 572"/>
                  <a:gd name="T13" fmla="*/ 17659 h 696"/>
                  <a:gd name="T14" fmla="*/ 187974 w 572"/>
                  <a:gd name="T15" fmla="*/ 10451 h 696"/>
                  <a:gd name="T16" fmla="*/ 187974 w 572"/>
                  <a:gd name="T17" fmla="*/ 10451 h 696"/>
                  <a:gd name="T18" fmla="*/ 195190 w 572"/>
                  <a:gd name="T19" fmla="*/ 55859 h 696"/>
                  <a:gd name="T20" fmla="*/ 63500 w 572"/>
                  <a:gd name="T21" fmla="*/ 237131 h 696"/>
                  <a:gd name="T22" fmla="*/ 63500 w 572"/>
                  <a:gd name="T23" fmla="*/ 237131 h 696"/>
                  <a:gd name="T24" fmla="*/ 36801 w 572"/>
                  <a:gd name="T25" fmla="*/ 250465 h 6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6">
                    <a:moveTo>
                      <a:pt x="102" y="695"/>
                    </a:moveTo>
                    <a:lnTo>
                      <a:pt x="102" y="695"/>
                    </a:lnTo>
                    <a:cubicBezTo>
                      <a:pt x="84" y="695"/>
                      <a:pt x="66" y="690"/>
                      <a:pt x="50" y="678"/>
                    </a:cubicBezTo>
                    <a:cubicBezTo>
                      <a:pt x="9" y="649"/>
                      <a:pt x="0" y="592"/>
                      <a:pt x="30" y="552"/>
                    </a:cubicBezTo>
                    <a:lnTo>
                      <a:pt x="394" y="49"/>
                    </a:lnTo>
                    <a:cubicBezTo>
                      <a:pt x="424" y="9"/>
                      <a:pt x="481" y="0"/>
                      <a:pt x="521" y="29"/>
                    </a:cubicBezTo>
                    <a:cubicBezTo>
                      <a:pt x="561" y="59"/>
                      <a:pt x="571" y="115"/>
                      <a:pt x="541" y="155"/>
                    </a:cubicBezTo>
                    <a:lnTo>
                      <a:pt x="176" y="658"/>
                    </a:lnTo>
                    <a:cubicBezTo>
                      <a:pt x="158" y="682"/>
                      <a:pt x="131" y="695"/>
                      <a:pt x="102"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spTree>
    <p:extLst>
      <p:ext uri="{BB962C8B-B14F-4D97-AF65-F5344CB8AC3E}">
        <p14:creationId xmlns:p14="http://schemas.microsoft.com/office/powerpoint/2010/main" val="207662286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D8DEF3FB-EC02-6F47-8FE0-0B1399BC917C}"/>
              </a:ext>
            </a:extLst>
          </p:cNvPr>
          <p:cNvGrpSpPr>
            <a:grpSpLocks noChangeAspect="1"/>
          </p:cNvGrpSpPr>
          <p:nvPr/>
        </p:nvGrpSpPr>
        <p:grpSpPr>
          <a:xfrm>
            <a:off x="184282" y="5634463"/>
            <a:ext cx="4335734" cy="1189885"/>
            <a:chOff x="4356092" y="-331649"/>
            <a:chExt cx="7788729" cy="2137504"/>
          </a:xfrm>
        </p:grpSpPr>
        <p:grpSp>
          <p:nvGrpSpPr>
            <p:cNvPr id="41" name="Group 7">
              <a:extLst>
                <a:ext uri="{FF2B5EF4-FFF2-40B4-BE49-F238E27FC236}">
                  <a16:creationId xmlns:a16="http://schemas.microsoft.com/office/drawing/2014/main" id="{B02DD0F9-8132-0447-AB75-C39202789213}"/>
                </a:ext>
              </a:extLst>
            </p:cNvPr>
            <p:cNvGrpSpPr>
              <a:grpSpLocks/>
            </p:cNvGrpSpPr>
            <p:nvPr/>
          </p:nvGrpSpPr>
          <p:grpSpPr bwMode="auto">
            <a:xfrm>
              <a:off x="5971767" y="-242756"/>
              <a:ext cx="1092528" cy="994943"/>
              <a:chOff x="2135188" y="3590925"/>
              <a:chExt cx="1635125" cy="1489075"/>
            </a:xfrm>
            <a:solidFill>
              <a:schemeClr val="accent2">
                <a:lumMod val="75000"/>
              </a:schemeClr>
            </a:solidFill>
          </p:grpSpPr>
          <p:sp>
            <p:nvSpPr>
              <p:cNvPr id="95" name="Freeform 4">
                <a:extLst>
                  <a:ext uri="{FF2B5EF4-FFF2-40B4-BE49-F238E27FC236}">
                    <a16:creationId xmlns:a16="http://schemas.microsoft.com/office/drawing/2014/main" id="{B133536F-B098-7946-90A2-94F36D0F2791}"/>
                  </a:ext>
                </a:extLst>
              </p:cNvPr>
              <p:cNvSpPr>
                <a:spLocks noChangeArrowheads="1"/>
              </p:cNvSpPr>
              <p:nvPr/>
            </p:nvSpPr>
            <p:spPr bwMode="auto">
              <a:xfrm>
                <a:off x="2135188" y="3590925"/>
                <a:ext cx="1635125" cy="1489075"/>
              </a:xfrm>
              <a:custGeom>
                <a:avLst/>
                <a:gdLst>
                  <a:gd name="T0" fmla="*/ 817383 w 4543"/>
                  <a:gd name="T1" fmla="*/ 172010 h 4138"/>
                  <a:gd name="T2" fmla="*/ 817383 w 4543"/>
                  <a:gd name="T3" fmla="*/ 172010 h 4138"/>
                  <a:gd name="T4" fmla="*/ 412470 w 4543"/>
                  <a:gd name="T5" fmla="*/ 338982 h 4138"/>
                  <a:gd name="T6" fmla="*/ 412470 w 4543"/>
                  <a:gd name="T7" fmla="*/ 338982 h 4138"/>
                  <a:gd name="T8" fmla="*/ 412470 w 4543"/>
                  <a:gd name="T9" fmla="*/ 1149013 h 4138"/>
                  <a:gd name="T10" fmla="*/ 412470 w 4543"/>
                  <a:gd name="T11" fmla="*/ 1149013 h 4138"/>
                  <a:gd name="T12" fmla="*/ 817383 w 4543"/>
                  <a:gd name="T13" fmla="*/ 1316345 h 4138"/>
                  <a:gd name="T14" fmla="*/ 817383 w 4543"/>
                  <a:gd name="T15" fmla="*/ 1316345 h 4138"/>
                  <a:gd name="T16" fmla="*/ 817383 w 4543"/>
                  <a:gd name="T17" fmla="*/ 1316345 h 4138"/>
                  <a:gd name="T18" fmla="*/ 1222295 w 4543"/>
                  <a:gd name="T19" fmla="*/ 1149013 h 4138"/>
                  <a:gd name="T20" fmla="*/ 1222295 w 4543"/>
                  <a:gd name="T21" fmla="*/ 1149013 h 4138"/>
                  <a:gd name="T22" fmla="*/ 1222655 w 4543"/>
                  <a:gd name="T23" fmla="*/ 338982 h 4138"/>
                  <a:gd name="T24" fmla="*/ 1222655 w 4543"/>
                  <a:gd name="T25" fmla="*/ 338982 h 4138"/>
                  <a:gd name="T26" fmla="*/ 817383 w 4543"/>
                  <a:gd name="T27" fmla="*/ 172010 h 4138"/>
                  <a:gd name="T28" fmla="*/ 817383 w 4543"/>
                  <a:gd name="T29" fmla="*/ 1381479 h 4138"/>
                  <a:gd name="T30" fmla="*/ 817383 w 4543"/>
                  <a:gd name="T31" fmla="*/ 1381479 h 4138"/>
                  <a:gd name="T32" fmla="*/ 817383 w 4543"/>
                  <a:gd name="T33" fmla="*/ 1381479 h 4138"/>
                  <a:gd name="T34" fmla="*/ 366400 w 4543"/>
                  <a:gd name="T35" fmla="*/ 1195074 h 4138"/>
                  <a:gd name="T36" fmla="*/ 366400 w 4543"/>
                  <a:gd name="T37" fmla="*/ 1195074 h 4138"/>
                  <a:gd name="T38" fmla="*/ 366400 w 4543"/>
                  <a:gd name="T39" fmla="*/ 293281 h 4138"/>
                  <a:gd name="T40" fmla="*/ 366400 w 4543"/>
                  <a:gd name="T41" fmla="*/ 293281 h 4138"/>
                  <a:gd name="T42" fmla="*/ 817383 w 4543"/>
                  <a:gd name="T43" fmla="*/ 106877 h 4138"/>
                  <a:gd name="T44" fmla="*/ 817383 w 4543"/>
                  <a:gd name="T45" fmla="*/ 106877 h 4138"/>
                  <a:gd name="T46" fmla="*/ 1268365 w 4543"/>
                  <a:gd name="T47" fmla="*/ 293281 h 4138"/>
                  <a:gd name="T48" fmla="*/ 1268365 w 4543"/>
                  <a:gd name="T49" fmla="*/ 293281 h 4138"/>
                  <a:gd name="T50" fmla="*/ 1268365 w 4543"/>
                  <a:gd name="T51" fmla="*/ 1195074 h 4138"/>
                  <a:gd name="T52" fmla="*/ 1268365 w 4543"/>
                  <a:gd name="T53" fmla="*/ 1195074 h 4138"/>
                  <a:gd name="T54" fmla="*/ 817383 w 4543"/>
                  <a:gd name="T55" fmla="*/ 1381479 h 4138"/>
                  <a:gd name="T56" fmla="*/ 817383 w 4543"/>
                  <a:gd name="T57" fmla="*/ 65134 h 4138"/>
                  <a:gd name="T58" fmla="*/ 817383 w 4543"/>
                  <a:gd name="T59" fmla="*/ 65134 h 4138"/>
                  <a:gd name="T60" fmla="*/ 336527 w 4543"/>
                  <a:gd name="T61" fmla="*/ 263413 h 4138"/>
                  <a:gd name="T62" fmla="*/ 336527 w 4543"/>
                  <a:gd name="T63" fmla="*/ 263413 h 4138"/>
                  <a:gd name="T64" fmla="*/ 336527 w 4543"/>
                  <a:gd name="T65" fmla="*/ 1224942 h 4138"/>
                  <a:gd name="T66" fmla="*/ 336527 w 4543"/>
                  <a:gd name="T67" fmla="*/ 1224942 h 4138"/>
                  <a:gd name="T68" fmla="*/ 817383 w 4543"/>
                  <a:gd name="T69" fmla="*/ 1423582 h 4138"/>
                  <a:gd name="T70" fmla="*/ 817383 w 4543"/>
                  <a:gd name="T71" fmla="*/ 1423582 h 4138"/>
                  <a:gd name="T72" fmla="*/ 1298238 w 4543"/>
                  <a:gd name="T73" fmla="*/ 1224942 h 4138"/>
                  <a:gd name="T74" fmla="*/ 1298238 w 4543"/>
                  <a:gd name="T75" fmla="*/ 1224942 h 4138"/>
                  <a:gd name="T76" fmla="*/ 1298238 w 4543"/>
                  <a:gd name="T77" fmla="*/ 263413 h 4138"/>
                  <a:gd name="T78" fmla="*/ 1298238 w 4543"/>
                  <a:gd name="T79" fmla="*/ 263413 h 4138"/>
                  <a:gd name="T80" fmla="*/ 817383 w 4543"/>
                  <a:gd name="T81" fmla="*/ 65134 h 4138"/>
                  <a:gd name="T82" fmla="*/ 817383 w 4543"/>
                  <a:gd name="T83" fmla="*/ 1488715 h 4138"/>
                  <a:gd name="T84" fmla="*/ 817383 w 4543"/>
                  <a:gd name="T85" fmla="*/ 1488715 h 4138"/>
                  <a:gd name="T86" fmla="*/ 290457 w 4543"/>
                  <a:gd name="T87" fmla="*/ 1270644 h 4138"/>
                  <a:gd name="T88" fmla="*/ 290457 w 4543"/>
                  <a:gd name="T89" fmla="*/ 1270644 h 4138"/>
                  <a:gd name="T90" fmla="*/ 290457 w 4543"/>
                  <a:gd name="T91" fmla="*/ 217352 h 4138"/>
                  <a:gd name="T92" fmla="*/ 290457 w 4543"/>
                  <a:gd name="T93" fmla="*/ 217352 h 4138"/>
                  <a:gd name="T94" fmla="*/ 817383 w 4543"/>
                  <a:gd name="T95" fmla="*/ 0 h 4138"/>
                  <a:gd name="T96" fmla="*/ 817383 w 4543"/>
                  <a:gd name="T97" fmla="*/ 0 h 4138"/>
                  <a:gd name="T98" fmla="*/ 1344308 w 4543"/>
                  <a:gd name="T99" fmla="*/ 217352 h 4138"/>
                  <a:gd name="T100" fmla="*/ 1344308 w 4543"/>
                  <a:gd name="T101" fmla="*/ 217352 h 4138"/>
                  <a:gd name="T102" fmla="*/ 1344308 w 4543"/>
                  <a:gd name="T103" fmla="*/ 1270644 h 4138"/>
                  <a:gd name="T104" fmla="*/ 1344308 w 4543"/>
                  <a:gd name="T105" fmla="*/ 1270644 h 4138"/>
                  <a:gd name="T106" fmla="*/ 817383 w 4543"/>
                  <a:gd name="T107" fmla="*/ 1488715 h 41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543" h="4138">
                    <a:moveTo>
                      <a:pt x="2271" y="478"/>
                    </a:moveTo>
                    <a:lnTo>
                      <a:pt x="2271" y="478"/>
                    </a:lnTo>
                    <a:cubicBezTo>
                      <a:pt x="1845" y="478"/>
                      <a:pt x="1446" y="642"/>
                      <a:pt x="1146" y="942"/>
                    </a:cubicBezTo>
                    <a:cubicBezTo>
                      <a:pt x="525" y="1563"/>
                      <a:pt x="525" y="2573"/>
                      <a:pt x="1146" y="3193"/>
                    </a:cubicBezTo>
                    <a:cubicBezTo>
                      <a:pt x="1445" y="3493"/>
                      <a:pt x="1845" y="3658"/>
                      <a:pt x="2271" y="3658"/>
                    </a:cubicBezTo>
                    <a:cubicBezTo>
                      <a:pt x="2696" y="3658"/>
                      <a:pt x="3096" y="3493"/>
                      <a:pt x="3396" y="3193"/>
                    </a:cubicBezTo>
                    <a:cubicBezTo>
                      <a:pt x="4017" y="2573"/>
                      <a:pt x="4017" y="1563"/>
                      <a:pt x="3397" y="942"/>
                    </a:cubicBezTo>
                    <a:cubicBezTo>
                      <a:pt x="3096" y="642"/>
                      <a:pt x="2696" y="478"/>
                      <a:pt x="2271" y="478"/>
                    </a:cubicBezTo>
                    <a:close/>
                    <a:moveTo>
                      <a:pt x="2271" y="3839"/>
                    </a:moveTo>
                    <a:lnTo>
                      <a:pt x="2271" y="3839"/>
                    </a:lnTo>
                    <a:cubicBezTo>
                      <a:pt x="1797" y="3839"/>
                      <a:pt x="1352" y="3655"/>
                      <a:pt x="1018" y="3321"/>
                    </a:cubicBezTo>
                    <a:cubicBezTo>
                      <a:pt x="327" y="2630"/>
                      <a:pt x="327" y="1506"/>
                      <a:pt x="1018" y="815"/>
                    </a:cubicBezTo>
                    <a:cubicBezTo>
                      <a:pt x="1352" y="481"/>
                      <a:pt x="1797" y="297"/>
                      <a:pt x="2271" y="297"/>
                    </a:cubicBezTo>
                    <a:cubicBezTo>
                      <a:pt x="2744" y="297"/>
                      <a:pt x="3190" y="481"/>
                      <a:pt x="3524" y="815"/>
                    </a:cubicBezTo>
                    <a:cubicBezTo>
                      <a:pt x="4215" y="1506"/>
                      <a:pt x="4215" y="2630"/>
                      <a:pt x="3524" y="3321"/>
                    </a:cubicBezTo>
                    <a:cubicBezTo>
                      <a:pt x="3190" y="3655"/>
                      <a:pt x="2744" y="3839"/>
                      <a:pt x="2271" y="3839"/>
                    </a:cubicBezTo>
                    <a:close/>
                    <a:moveTo>
                      <a:pt x="2271" y="181"/>
                    </a:moveTo>
                    <a:lnTo>
                      <a:pt x="2271" y="181"/>
                    </a:lnTo>
                    <a:cubicBezTo>
                      <a:pt x="1766" y="181"/>
                      <a:pt x="1292" y="377"/>
                      <a:pt x="935" y="732"/>
                    </a:cubicBezTo>
                    <a:cubicBezTo>
                      <a:pt x="199" y="1469"/>
                      <a:pt x="199" y="2667"/>
                      <a:pt x="935" y="3404"/>
                    </a:cubicBezTo>
                    <a:cubicBezTo>
                      <a:pt x="1292" y="3760"/>
                      <a:pt x="1766" y="3956"/>
                      <a:pt x="2271" y="3956"/>
                    </a:cubicBezTo>
                    <a:cubicBezTo>
                      <a:pt x="2776" y="3956"/>
                      <a:pt x="3251" y="3760"/>
                      <a:pt x="3607" y="3404"/>
                    </a:cubicBezTo>
                    <a:cubicBezTo>
                      <a:pt x="4343" y="2667"/>
                      <a:pt x="4343" y="1469"/>
                      <a:pt x="3607" y="732"/>
                    </a:cubicBezTo>
                    <a:cubicBezTo>
                      <a:pt x="3251" y="377"/>
                      <a:pt x="2776" y="181"/>
                      <a:pt x="2271" y="181"/>
                    </a:cubicBezTo>
                    <a:close/>
                    <a:moveTo>
                      <a:pt x="2271" y="4137"/>
                    </a:moveTo>
                    <a:lnTo>
                      <a:pt x="2271" y="4137"/>
                    </a:lnTo>
                    <a:cubicBezTo>
                      <a:pt x="1717" y="4137"/>
                      <a:pt x="1198" y="3922"/>
                      <a:pt x="807" y="3531"/>
                    </a:cubicBezTo>
                    <a:cubicBezTo>
                      <a:pt x="0" y="2724"/>
                      <a:pt x="0" y="1411"/>
                      <a:pt x="807" y="604"/>
                    </a:cubicBezTo>
                    <a:cubicBezTo>
                      <a:pt x="1198" y="214"/>
                      <a:pt x="1717" y="0"/>
                      <a:pt x="2271" y="0"/>
                    </a:cubicBezTo>
                    <a:cubicBezTo>
                      <a:pt x="2824" y="0"/>
                      <a:pt x="3344" y="214"/>
                      <a:pt x="3735" y="604"/>
                    </a:cubicBezTo>
                    <a:cubicBezTo>
                      <a:pt x="4542" y="1411"/>
                      <a:pt x="4542" y="2724"/>
                      <a:pt x="3735" y="3531"/>
                    </a:cubicBezTo>
                    <a:cubicBezTo>
                      <a:pt x="3344" y="3922"/>
                      <a:pt x="2824" y="4137"/>
                      <a:pt x="2271" y="41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6" name="Freeform 5">
                <a:extLst>
                  <a:ext uri="{FF2B5EF4-FFF2-40B4-BE49-F238E27FC236}">
                    <a16:creationId xmlns:a16="http://schemas.microsoft.com/office/drawing/2014/main" id="{7B218578-E469-7548-AD3B-1D40679BE58E}"/>
                  </a:ext>
                </a:extLst>
              </p:cNvPr>
              <p:cNvSpPr>
                <a:spLocks noChangeArrowheads="1"/>
              </p:cNvSpPr>
              <p:nvPr/>
            </p:nvSpPr>
            <p:spPr bwMode="auto">
              <a:xfrm>
                <a:off x="2514600" y="3898900"/>
                <a:ext cx="92075" cy="92075"/>
              </a:xfrm>
              <a:custGeom>
                <a:avLst/>
                <a:gdLst>
                  <a:gd name="T0" fmla="*/ 85241 w 256"/>
                  <a:gd name="T1" fmla="*/ 82004 h 256"/>
                  <a:gd name="T2" fmla="*/ 85241 w 256"/>
                  <a:gd name="T3" fmla="*/ 82004 h 256"/>
                  <a:gd name="T4" fmla="*/ 85241 w 256"/>
                  <a:gd name="T5" fmla="*/ 58986 h 256"/>
                  <a:gd name="T6" fmla="*/ 33809 w 256"/>
                  <a:gd name="T7" fmla="*/ 7553 h 256"/>
                  <a:gd name="T8" fmla="*/ 33809 w 256"/>
                  <a:gd name="T9" fmla="*/ 7553 h 256"/>
                  <a:gd name="T10" fmla="*/ 13308 w 256"/>
                  <a:gd name="T11" fmla="*/ 4676 h 256"/>
                  <a:gd name="T12" fmla="*/ 8992 w 256"/>
                  <a:gd name="T13" fmla="*/ 8632 h 256"/>
                  <a:gd name="T14" fmla="*/ 4676 w 256"/>
                  <a:gd name="T15" fmla="*/ 13308 h 256"/>
                  <a:gd name="T16" fmla="*/ 4676 w 256"/>
                  <a:gd name="T17" fmla="*/ 13308 h 256"/>
                  <a:gd name="T18" fmla="*/ 7553 w 256"/>
                  <a:gd name="T19" fmla="*/ 33809 h 256"/>
                  <a:gd name="T20" fmla="*/ 58986 w 256"/>
                  <a:gd name="T21" fmla="*/ 85241 h 256"/>
                  <a:gd name="T22" fmla="*/ 58986 w 256"/>
                  <a:gd name="T23" fmla="*/ 85241 h 256"/>
                  <a:gd name="T24" fmla="*/ 82004 w 256"/>
                  <a:gd name="T25" fmla="*/ 85241 h 256"/>
                  <a:gd name="T26" fmla="*/ 85241 w 256"/>
                  <a:gd name="T27" fmla="*/ 8200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37" y="228"/>
                    </a:moveTo>
                    <a:lnTo>
                      <a:pt x="237" y="228"/>
                    </a:lnTo>
                    <a:cubicBezTo>
                      <a:pt x="255" y="211"/>
                      <a:pt x="255" y="182"/>
                      <a:pt x="237" y="164"/>
                    </a:cubicBezTo>
                    <a:lnTo>
                      <a:pt x="94" y="21"/>
                    </a:lnTo>
                    <a:cubicBezTo>
                      <a:pt x="76" y="3"/>
                      <a:pt x="51" y="0"/>
                      <a:pt x="37" y="13"/>
                    </a:cubicBezTo>
                    <a:lnTo>
                      <a:pt x="25" y="24"/>
                    </a:lnTo>
                    <a:lnTo>
                      <a:pt x="13" y="37"/>
                    </a:lnTo>
                    <a:cubicBezTo>
                      <a:pt x="0" y="51"/>
                      <a:pt x="4" y="77"/>
                      <a:pt x="21" y="94"/>
                    </a:cubicBezTo>
                    <a:lnTo>
                      <a:pt x="164" y="237"/>
                    </a:lnTo>
                    <a:cubicBezTo>
                      <a:pt x="182" y="255"/>
                      <a:pt x="210" y="255"/>
                      <a:pt x="228" y="237"/>
                    </a:cubicBezTo>
                    <a:lnTo>
                      <a:pt x="237" y="22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7" name="Freeform 6">
                <a:extLst>
                  <a:ext uri="{FF2B5EF4-FFF2-40B4-BE49-F238E27FC236}">
                    <a16:creationId xmlns:a16="http://schemas.microsoft.com/office/drawing/2014/main" id="{026717FA-B64E-404A-A316-FBE4E1B4275E}"/>
                  </a:ext>
                </a:extLst>
              </p:cNvPr>
              <p:cNvSpPr>
                <a:spLocks noChangeArrowheads="1"/>
              </p:cNvSpPr>
              <p:nvPr/>
            </p:nvSpPr>
            <p:spPr bwMode="auto">
              <a:xfrm>
                <a:off x="2346325" y="4316413"/>
                <a:ext cx="106363" cy="38100"/>
              </a:xfrm>
              <a:custGeom>
                <a:avLst/>
                <a:gdLst>
                  <a:gd name="T0" fmla="*/ 106001 w 294"/>
                  <a:gd name="T1" fmla="*/ 16486 h 104"/>
                  <a:gd name="T2" fmla="*/ 106001 w 294"/>
                  <a:gd name="T3" fmla="*/ 16486 h 104"/>
                  <a:gd name="T4" fmla="*/ 89721 w 294"/>
                  <a:gd name="T5" fmla="*/ 0 h 104"/>
                  <a:gd name="T6" fmla="*/ 17004 w 294"/>
                  <a:gd name="T7" fmla="*/ 0 h 104"/>
                  <a:gd name="T8" fmla="*/ 17004 w 294"/>
                  <a:gd name="T9" fmla="*/ 0 h 104"/>
                  <a:gd name="T10" fmla="*/ 362 w 294"/>
                  <a:gd name="T11" fmla="*/ 12822 h 104"/>
                  <a:gd name="T12" fmla="*/ 362 w 294"/>
                  <a:gd name="T13" fmla="*/ 12822 h 104"/>
                  <a:gd name="T14" fmla="*/ 17004 w 294"/>
                  <a:gd name="T15" fmla="*/ 37734 h 104"/>
                  <a:gd name="T16" fmla="*/ 89721 w 294"/>
                  <a:gd name="T17" fmla="*/ 37734 h 104"/>
                  <a:gd name="T18" fmla="*/ 89721 w 294"/>
                  <a:gd name="T19" fmla="*/ 37734 h 104"/>
                  <a:gd name="T20" fmla="*/ 106001 w 294"/>
                  <a:gd name="T21" fmla="*/ 21248 h 104"/>
                  <a:gd name="T22" fmla="*/ 106001 w 294"/>
                  <a:gd name="T23" fmla="*/ 16486 h 1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4">
                    <a:moveTo>
                      <a:pt x="293" y="45"/>
                    </a:moveTo>
                    <a:lnTo>
                      <a:pt x="293" y="45"/>
                    </a:lnTo>
                    <a:cubicBezTo>
                      <a:pt x="293" y="21"/>
                      <a:pt x="273" y="0"/>
                      <a:pt x="248" y="0"/>
                    </a:cubicBezTo>
                    <a:lnTo>
                      <a:pt x="47" y="0"/>
                    </a:lnTo>
                    <a:cubicBezTo>
                      <a:pt x="21" y="0"/>
                      <a:pt x="1" y="15"/>
                      <a:pt x="1" y="35"/>
                    </a:cubicBezTo>
                    <a:cubicBezTo>
                      <a:pt x="0" y="53"/>
                      <a:pt x="21" y="103"/>
                      <a:pt x="47" y="103"/>
                    </a:cubicBezTo>
                    <a:lnTo>
                      <a:pt x="248" y="103"/>
                    </a:lnTo>
                    <a:cubicBezTo>
                      <a:pt x="273" y="103"/>
                      <a:pt x="293" y="83"/>
                      <a:pt x="293" y="58"/>
                    </a:cubicBezTo>
                    <a:lnTo>
                      <a:pt x="293" y="4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8" name="Freeform 7">
                <a:extLst>
                  <a:ext uri="{FF2B5EF4-FFF2-40B4-BE49-F238E27FC236}">
                    <a16:creationId xmlns:a16="http://schemas.microsoft.com/office/drawing/2014/main" id="{750E44D2-025F-054A-B30B-D773F90A3D18}"/>
                  </a:ext>
                </a:extLst>
              </p:cNvPr>
              <p:cNvSpPr>
                <a:spLocks noChangeArrowheads="1"/>
              </p:cNvSpPr>
              <p:nvPr/>
            </p:nvSpPr>
            <p:spPr bwMode="auto">
              <a:xfrm>
                <a:off x="2514600" y="4679950"/>
                <a:ext cx="92075" cy="92075"/>
              </a:xfrm>
              <a:custGeom>
                <a:avLst/>
                <a:gdLst>
                  <a:gd name="T0" fmla="*/ 82004 w 256"/>
                  <a:gd name="T1" fmla="*/ 6114 h 256"/>
                  <a:gd name="T2" fmla="*/ 82004 w 256"/>
                  <a:gd name="T3" fmla="*/ 6114 h 256"/>
                  <a:gd name="T4" fmla="*/ 58986 w 256"/>
                  <a:gd name="T5" fmla="*/ 6114 h 256"/>
                  <a:gd name="T6" fmla="*/ 7553 w 256"/>
                  <a:gd name="T7" fmla="*/ 57907 h 256"/>
                  <a:gd name="T8" fmla="*/ 7553 w 256"/>
                  <a:gd name="T9" fmla="*/ 57907 h 256"/>
                  <a:gd name="T10" fmla="*/ 4676 w 256"/>
                  <a:gd name="T11" fmla="*/ 78408 h 256"/>
                  <a:gd name="T12" fmla="*/ 8992 w 256"/>
                  <a:gd name="T13" fmla="*/ 82724 h 256"/>
                  <a:gd name="T14" fmla="*/ 13308 w 256"/>
                  <a:gd name="T15" fmla="*/ 87399 h 256"/>
                  <a:gd name="T16" fmla="*/ 13308 w 256"/>
                  <a:gd name="T17" fmla="*/ 87399 h 256"/>
                  <a:gd name="T18" fmla="*/ 33809 w 256"/>
                  <a:gd name="T19" fmla="*/ 84162 h 256"/>
                  <a:gd name="T20" fmla="*/ 85241 w 256"/>
                  <a:gd name="T21" fmla="*/ 32370 h 256"/>
                  <a:gd name="T22" fmla="*/ 85241 w 256"/>
                  <a:gd name="T23" fmla="*/ 32370 h 256"/>
                  <a:gd name="T24" fmla="*/ 85241 w 256"/>
                  <a:gd name="T25" fmla="*/ 9711 h 256"/>
                  <a:gd name="T26" fmla="*/ 82004 w 256"/>
                  <a:gd name="T27" fmla="*/ 6114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6" h="256">
                    <a:moveTo>
                      <a:pt x="228" y="17"/>
                    </a:moveTo>
                    <a:lnTo>
                      <a:pt x="228" y="17"/>
                    </a:lnTo>
                    <a:cubicBezTo>
                      <a:pt x="210" y="0"/>
                      <a:pt x="182" y="0"/>
                      <a:pt x="164" y="17"/>
                    </a:cubicBezTo>
                    <a:lnTo>
                      <a:pt x="21" y="161"/>
                    </a:lnTo>
                    <a:cubicBezTo>
                      <a:pt x="4" y="178"/>
                      <a:pt x="0" y="204"/>
                      <a:pt x="13" y="218"/>
                    </a:cubicBezTo>
                    <a:lnTo>
                      <a:pt x="25" y="230"/>
                    </a:lnTo>
                    <a:lnTo>
                      <a:pt x="37" y="243"/>
                    </a:lnTo>
                    <a:cubicBezTo>
                      <a:pt x="51" y="255"/>
                      <a:pt x="76" y="251"/>
                      <a:pt x="94" y="234"/>
                    </a:cubicBezTo>
                    <a:lnTo>
                      <a:pt x="237" y="90"/>
                    </a:lnTo>
                    <a:cubicBezTo>
                      <a:pt x="255" y="73"/>
                      <a:pt x="255" y="44"/>
                      <a:pt x="237" y="27"/>
                    </a:cubicBezTo>
                    <a:lnTo>
                      <a:pt x="228" y="1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9" name="Freeform 8">
                <a:extLst>
                  <a:ext uri="{FF2B5EF4-FFF2-40B4-BE49-F238E27FC236}">
                    <a16:creationId xmlns:a16="http://schemas.microsoft.com/office/drawing/2014/main" id="{85A80998-2B3E-A14B-A9E1-B9307DC43395}"/>
                  </a:ext>
                </a:extLst>
              </p:cNvPr>
              <p:cNvSpPr>
                <a:spLocks noChangeArrowheads="1"/>
              </p:cNvSpPr>
              <p:nvPr/>
            </p:nvSpPr>
            <p:spPr bwMode="auto">
              <a:xfrm>
                <a:off x="2933700" y="4835525"/>
                <a:ext cx="38100" cy="104775"/>
              </a:xfrm>
              <a:custGeom>
                <a:avLst/>
                <a:gdLst>
                  <a:gd name="T0" fmla="*/ 16329 w 105"/>
                  <a:gd name="T1" fmla="*/ 0 h 293"/>
                  <a:gd name="T2" fmla="*/ 16329 w 105"/>
                  <a:gd name="T3" fmla="*/ 0 h 293"/>
                  <a:gd name="T4" fmla="*/ 0 w 105"/>
                  <a:gd name="T5" fmla="*/ 16092 h 293"/>
                  <a:gd name="T6" fmla="*/ 0 w 105"/>
                  <a:gd name="T7" fmla="*/ 87968 h 293"/>
                  <a:gd name="T8" fmla="*/ 0 w 105"/>
                  <a:gd name="T9" fmla="*/ 87968 h 293"/>
                  <a:gd name="T10" fmla="*/ 12700 w 105"/>
                  <a:gd name="T11" fmla="*/ 104417 h 293"/>
                  <a:gd name="T12" fmla="*/ 12700 w 105"/>
                  <a:gd name="T13" fmla="*/ 104417 h 293"/>
                  <a:gd name="T14" fmla="*/ 37737 w 105"/>
                  <a:gd name="T15" fmla="*/ 87968 h 293"/>
                  <a:gd name="T16" fmla="*/ 37737 w 105"/>
                  <a:gd name="T17" fmla="*/ 16092 h 293"/>
                  <a:gd name="T18" fmla="*/ 37737 w 105"/>
                  <a:gd name="T19" fmla="*/ 16092 h 293"/>
                  <a:gd name="T20" fmla="*/ 21046 w 105"/>
                  <a:gd name="T21" fmla="*/ 0 h 293"/>
                  <a:gd name="T22" fmla="*/ 16329 w 105"/>
                  <a:gd name="T23" fmla="*/ 0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45" y="0"/>
                    </a:moveTo>
                    <a:lnTo>
                      <a:pt x="45" y="0"/>
                    </a:lnTo>
                    <a:cubicBezTo>
                      <a:pt x="20" y="0"/>
                      <a:pt x="0" y="20"/>
                      <a:pt x="0" y="45"/>
                    </a:cubicBezTo>
                    <a:lnTo>
                      <a:pt x="0" y="246"/>
                    </a:lnTo>
                    <a:cubicBezTo>
                      <a:pt x="0" y="271"/>
                      <a:pt x="16" y="292"/>
                      <a:pt x="35" y="292"/>
                    </a:cubicBezTo>
                    <a:cubicBezTo>
                      <a:pt x="54" y="292"/>
                      <a:pt x="104" y="271"/>
                      <a:pt x="104" y="246"/>
                    </a:cubicBezTo>
                    <a:lnTo>
                      <a:pt x="104" y="45"/>
                    </a:lnTo>
                    <a:cubicBezTo>
                      <a:pt x="104" y="20"/>
                      <a:pt x="83" y="0"/>
                      <a:pt x="58" y="0"/>
                    </a:cubicBezTo>
                    <a:lnTo>
                      <a:pt x="4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0" name="Freeform 9">
                <a:extLst>
                  <a:ext uri="{FF2B5EF4-FFF2-40B4-BE49-F238E27FC236}">
                    <a16:creationId xmlns:a16="http://schemas.microsoft.com/office/drawing/2014/main" id="{C2B1B241-A856-AE47-8731-CB2A65FA9282}"/>
                  </a:ext>
                </a:extLst>
              </p:cNvPr>
              <p:cNvSpPr>
                <a:spLocks noChangeArrowheads="1"/>
              </p:cNvSpPr>
              <p:nvPr/>
            </p:nvSpPr>
            <p:spPr bwMode="auto">
              <a:xfrm>
                <a:off x="3297238" y="4679950"/>
                <a:ext cx="92075" cy="92075"/>
              </a:xfrm>
              <a:custGeom>
                <a:avLst/>
                <a:gdLst>
                  <a:gd name="T0" fmla="*/ 6449 w 257"/>
                  <a:gd name="T1" fmla="*/ 9711 h 256"/>
                  <a:gd name="T2" fmla="*/ 6449 w 257"/>
                  <a:gd name="T3" fmla="*/ 9711 h 256"/>
                  <a:gd name="T4" fmla="*/ 6449 w 257"/>
                  <a:gd name="T5" fmla="*/ 32370 h 256"/>
                  <a:gd name="T6" fmla="*/ 57681 w 257"/>
                  <a:gd name="T7" fmla="*/ 84162 h 256"/>
                  <a:gd name="T8" fmla="*/ 57681 w 257"/>
                  <a:gd name="T9" fmla="*/ 84162 h 256"/>
                  <a:gd name="T10" fmla="*/ 78461 w 257"/>
                  <a:gd name="T11" fmla="*/ 87399 h 256"/>
                  <a:gd name="T12" fmla="*/ 82760 w 257"/>
                  <a:gd name="T13" fmla="*/ 82724 h 256"/>
                  <a:gd name="T14" fmla="*/ 87059 w 257"/>
                  <a:gd name="T15" fmla="*/ 78408 h 256"/>
                  <a:gd name="T16" fmla="*/ 87059 w 257"/>
                  <a:gd name="T17" fmla="*/ 78408 h 256"/>
                  <a:gd name="T18" fmla="*/ 83835 w 257"/>
                  <a:gd name="T19" fmla="*/ 57907 h 256"/>
                  <a:gd name="T20" fmla="*/ 32961 w 257"/>
                  <a:gd name="T21" fmla="*/ 6114 h 256"/>
                  <a:gd name="T22" fmla="*/ 32961 w 257"/>
                  <a:gd name="T23" fmla="*/ 6114 h 256"/>
                  <a:gd name="T24" fmla="*/ 10032 w 257"/>
                  <a:gd name="T25" fmla="*/ 6114 h 256"/>
                  <a:gd name="T26" fmla="*/ 6449 w 257"/>
                  <a:gd name="T27" fmla="*/ 971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18" y="27"/>
                    </a:moveTo>
                    <a:lnTo>
                      <a:pt x="18" y="27"/>
                    </a:lnTo>
                    <a:cubicBezTo>
                      <a:pt x="0" y="44"/>
                      <a:pt x="0" y="73"/>
                      <a:pt x="18" y="90"/>
                    </a:cubicBezTo>
                    <a:lnTo>
                      <a:pt x="161" y="234"/>
                    </a:lnTo>
                    <a:cubicBezTo>
                      <a:pt x="179" y="251"/>
                      <a:pt x="205" y="255"/>
                      <a:pt x="219" y="243"/>
                    </a:cubicBezTo>
                    <a:lnTo>
                      <a:pt x="231" y="230"/>
                    </a:lnTo>
                    <a:lnTo>
                      <a:pt x="243" y="218"/>
                    </a:lnTo>
                    <a:cubicBezTo>
                      <a:pt x="256" y="204"/>
                      <a:pt x="252" y="178"/>
                      <a:pt x="234" y="161"/>
                    </a:cubicBezTo>
                    <a:lnTo>
                      <a:pt x="92" y="17"/>
                    </a:lnTo>
                    <a:cubicBezTo>
                      <a:pt x="74" y="0"/>
                      <a:pt x="45" y="0"/>
                      <a:pt x="28" y="17"/>
                    </a:cubicBezTo>
                    <a:lnTo>
                      <a:pt x="18" y="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1" name="Freeform 10">
                <a:extLst>
                  <a:ext uri="{FF2B5EF4-FFF2-40B4-BE49-F238E27FC236}">
                    <a16:creationId xmlns:a16="http://schemas.microsoft.com/office/drawing/2014/main" id="{FA73B61A-0E70-4640-ACBF-9739783A064A}"/>
                  </a:ext>
                </a:extLst>
              </p:cNvPr>
              <p:cNvSpPr>
                <a:spLocks noChangeArrowheads="1"/>
              </p:cNvSpPr>
              <p:nvPr/>
            </p:nvSpPr>
            <p:spPr bwMode="auto">
              <a:xfrm>
                <a:off x="3451225" y="4316413"/>
                <a:ext cx="106363" cy="38100"/>
              </a:xfrm>
              <a:custGeom>
                <a:avLst/>
                <a:gdLst>
                  <a:gd name="T0" fmla="*/ 0 w 294"/>
                  <a:gd name="T1" fmla="*/ 21046 h 105"/>
                  <a:gd name="T2" fmla="*/ 0 w 294"/>
                  <a:gd name="T3" fmla="*/ 21046 h 105"/>
                  <a:gd name="T4" fmla="*/ 16642 w 294"/>
                  <a:gd name="T5" fmla="*/ 37374 h 105"/>
                  <a:gd name="T6" fmla="*/ 89721 w 294"/>
                  <a:gd name="T7" fmla="*/ 37737 h 105"/>
                  <a:gd name="T8" fmla="*/ 89721 w 294"/>
                  <a:gd name="T9" fmla="*/ 37737 h 105"/>
                  <a:gd name="T10" fmla="*/ 106001 w 294"/>
                  <a:gd name="T11" fmla="*/ 25037 h 105"/>
                  <a:gd name="T12" fmla="*/ 106001 w 294"/>
                  <a:gd name="T13" fmla="*/ 25037 h 105"/>
                  <a:gd name="T14" fmla="*/ 89721 w 294"/>
                  <a:gd name="T15" fmla="*/ 0 h 105"/>
                  <a:gd name="T16" fmla="*/ 16642 w 294"/>
                  <a:gd name="T17" fmla="*/ 0 h 105"/>
                  <a:gd name="T18" fmla="*/ 16642 w 294"/>
                  <a:gd name="T19" fmla="*/ 0 h 105"/>
                  <a:gd name="T20" fmla="*/ 0 w 294"/>
                  <a:gd name="T21" fmla="*/ 16329 h 105"/>
                  <a:gd name="T22" fmla="*/ 0 w 294"/>
                  <a:gd name="T23" fmla="*/ 21046 h 1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94" h="105">
                    <a:moveTo>
                      <a:pt x="0" y="58"/>
                    </a:moveTo>
                    <a:lnTo>
                      <a:pt x="0" y="58"/>
                    </a:lnTo>
                    <a:cubicBezTo>
                      <a:pt x="0" y="83"/>
                      <a:pt x="21" y="103"/>
                      <a:pt x="46" y="103"/>
                    </a:cubicBezTo>
                    <a:lnTo>
                      <a:pt x="248" y="104"/>
                    </a:lnTo>
                    <a:cubicBezTo>
                      <a:pt x="272" y="104"/>
                      <a:pt x="293" y="88"/>
                      <a:pt x="293" y="69"/>
                    </a:cubicBezTo>
                    <a:cubicBezTo>
                      <a:pt x="293" y="50"/>
                      <a:pt x="272" y="0"/>
                      <a:pt x="248" y="0"/>
                    </a:cubicBezTo>
                    <a:lnTo>
                      <a:pt x="46" y="0"/>
                    </a:lnTo>
                    <a:cubicBezTo>
                      <a:pt x="21" y="0"/>
                      <a:pt x="0" y="21"/>
                      <a:pt x="0" y="45"/>
                    </a:cubicBezTo>
                    <a:lnTo>
                      <a:pt x="0" y="5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2" name="Freeform 11">
                <a:extLst>
                  <a:ext uri="{FF2B5EF4-FFF2-40B4-BE49-F238E27FC236}">
                    <a16:creationId xmlns:a16="http://schemas.microsoft.com/office/drawing/2014/main" id="{BE9F0194-66CC-D546-919E-EAA5338028AB}"/>
                  </a:ext>
                </a:extLst>
              </p:cNvPr>
              <p:cNvSpPr>
                <a:spLocks noChangeArrowheads="1"/>
              </p:cNvSpPr>
              <p:nvPr/>
            </p:nvSpPr>
            <p:spPr bwMode="auto">
              <a:xfrm>
                <a:off x="3297238" y="3898900"/>
                <a:ext cx="92075" cy="92075"/>
              </a:xfrm>
              <a:custGeom>
                <a:avLst/>
                <a:gdLst>
                  <a:gd name="T0" fmla="*/ 10032 w 257"/>
                  <a:gd name="T1" fmla="*/ 85601 h 256"/>
                  <a:gd name="T2" fmla="*/ 10032 w 257"/>
                  <a:gd name="T3" fmla="*/ 85601 h 256"/>
                  <a:gd name="T4" fmla="*/ 32961 w 257"/>
                  <a:gd name="T5" fmla="*/ 85601 h 256"/>
                  <a:gd name="T6" fmla="*/ 84193 w 257"/>
                  <a:gd name="T7" fmla="*/ 33809 h 256"/>
                  <a:gd name="T8" fmla="*/ 84193 w 257"/>
                  <a:gd name="T9" fmla="*/ 33809 h 256"/>
                  <a:gd name="T10" fmla="*/ 87059 w 257"/>
                  <a:gd name="T11" fmla="*/ 13308 h 256"/>
                  <a:gd name="T12" fmla="*/ 82760 w 257"/>
                  <a:gd name="T13" fmla="*/ 8632 h 256"/>
                  <a:gd name="T14" fmla="*/ 78461 w 257"/>
                  <a:gd name="T15" fmla="*/ 4676 h 256"/>
                  <a:gd name="T16" fmla="*/ 78461 w 257"/>
                  <a:gd name="T17" fmla="*/ 4676 h 256"/>
                  <a:gd name="T18" fmla="*/ 57681 w 257"/>
                  <a:gd name="T19" fmla="*/ 7553 h 256"/>
                  <a:gd name="T20" fmla="*/ 6449 w 257"/>
                  <a:gd name="T21" fmla="*/ 58986 h 256"/>
                  <a:gd name="T22" fmla="*/ 6449 w 257"/>
                  <a:gd name="T23" fmla="*/ 58986 h 256"/>
                  <a:gd name="T24" fmla="*/ 6449 w 257"/>
                  <a:gd name="T25" fmla="*/ 82004 h 256"/>
                  <a:gd name="T26" fmla="*/ 10032 w 257"/>
                  <a:gd name="T27" fmla="*/ 85601 h 2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57" h="256">
                    <a:moveTo>
                      <a:pt x="28" y="238"/>
                    </a:moveTo>
                    <a:lnTo>
                      <a:pt x="28" y="238"/>
                    </a:lnTo>
                    <a:cubicBezTo>
                      <a:pt x="45" y="255"/>
                      <a:pt x="74" y="255"/>
                      <a:pt x="92" y="238"/>
                    </a:cubicBezTo>
                    <a:lnTo>
                      <a:pt x="235" y="94"/>
                    </a:lnTo>
                    <a:cubicBezTo>
                      <a:pt x="252" y="77"/>
                      <a:pt x="256" y="51"/>
                      <a:pt x="243" y="37"/>
                    </a:cubicBezTo>
                    <a:lnTo>
                      <a:pt x="231" y="24"/>
                    </a:lnTo>
                    <a:lnTo>
                      <a:pt x="219" y="13"/>
                    </a:lnTo>
                    <a:cubicBezTo>
                      <a:pt x="205" y="0"/>
                      <a:pt x="179" y="3"/>
                      <a:pt x="161" y="21"/>
                    </a:cubicBezTo>
                    <a:lnTo>
                      <a:pt x="18" y="164"/>
                    </a:lnTo>
                    <a:cubicBezTo>
                      <a:pt x="0" y="182"/>
                      <a:pt x="0" y="211"/>
                      <a:pt x="18" y="228"/>
                    </a:cubicBezTo>
                    <a:lnTo>
                      <a:pt x="28" y="23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3" name="Freeform 12">
                <a:extLst>
                  <a:ext uri="{FF2B5EF4-FFF2-40B4-BE49-F238E27FC236}">
                    <a16:creationId xmlns:a16="http://schemas.microsoft.com/office/drawing/2014/main" id="{0CC6582E-E2B6-C04E-B64E-333B838338FB}"/>
                  </a:ext>
                </a:extLst>
              </p:cNvPr>
              <p:cNvSpPr>
                <a:spLocks noChangeArrowheads="1"/>
              </p:cNvSpPr>
              <p:nvPr/>
            </p:nvSpPr>
            <p:spPr bwMode="auto">
              <a:xfrm>
                <a:off x="2933700" y="3730625"/>
                <a:ext cx="38100" cy="104775"/>
              </a:xfrm>
              <a:custGeom>
                <a:avLst/>
                <a:gdLst>
                  <a:gd name="T0" fmla="*/ 21046 w 105"/>
                  <a:gd name="T1" fmla="*/ 104417 h 293"/>
                  <a:gd name="T2" fmla="*/ 21046 w 105"/>
                  <a:gd name="T3" fmla="*/ 104417 h 293"/>
                  <a:gd name="T4" fmla="*/ 37737 w 105"/>
                  <a:gd name="T5" fmla="*/ 88326 h 293"/>
                  <a:gd name="T6" fmla="*/ 37737 w 105"/>
                  <a:gd name="T7" fmla="*/ 16449 h 293"/>
                  <a:gd name="T8" fmla="*/ 37737 w 105"/>
                  <a:gd name="T9" fmla="*/ 16449 h 293"/>
                  <a:gd name="T10" fmla="*/ 25037 w 105"/>
                  <a:gd name="T11" fmla="*/ 0 h 293"/>
                  <a:gd name="T12" fmla="*/ 25037 w 105"/>
                  <a:gd name="T13" fmla="*/ 0 h 293"/>
                  <a:gd name="T14" fmla="*/ 0 w 105"/>
                  <a:gd name="T15" fmla="*/ 16449 h 293"/>
                  <a:gd name="T16" fmla="*/ 0 w 105"/>
                  <a:gd name="T17" fmla="*/ 88326 h 293"/>
                  <a:gd name="T18" fmla="*/ 0 w 105"/>
                  <a:gd name="T19" fmla="*/ 88326 h 293"/>
                  <a:gd name="T20" fmla="*/ 16329 w 105"/>
                  <a:gd name="T21" fmla="*/ 104417 h 293"/>
                  <a:gd name="T22" fmla="*/ 21046 w 105"/>
                  <a:gd name="T23" fmla="*/ 104417 h 29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5" h="293">
                    <a:moveTo>
                      <a:pt x="58" y="292"/>
                    </a:moveTo>
                    <a:lnTo>
                      <a:pt x="58" y="292"/>
                    </a:lnTo>
                    <a:cubicBezTo>
                      <a:pt x="83" y="292"/>
                      <a:pt x="104" y="272"/>
                      <a:pt x="104" y="247"/>
                    </a:cubicBezTo>
                    <a:lnTo>
                      <a:pt x="104" y="46"/>
                    </a:lnTo>
                    <a:cubicBezTo>
                      <a:pt x="104" y="21"/>
                      <a:pt x="88" y="1"/>
                      <a:pt x="69" y="0"/>
                    </a:cubicBezTo>
                    <a:cubicBezTo>
                      <a:pt x="50" y="0"/>
                      <a:pt x="0" y="21"/>
                      <a:pt x="0" y="46"/>
                    </a:cubicBezTo>
                    <a:lnTo>
                      <a:pt x="0" y="247"/>
                    </a:lnTo>
                    <a:cubicBezTo>
                      <a:pt x="0" y="272"/>
                      <a:pt x="20" y="292"/>
                      <a:pt x="45" y="292"/>
                    </a:cubicBezTo>
                    <a:lnTo>
                      <a:pt x="58" y="2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4" name="Freeform 13">
                <a:extLst>
                  <a:ext uri="{FF2B5EF4-FFF2-40B4-BE49-F238E27FC236}">
                    <a16:creationId xmlns:a16="http://schemas.microsoft.com/office/drawing/2014/main" id="{FD93DCAE-0434-A241-A9DC-ABB3577604F8}"/>
                  </a:ext>
                </a:extLst>
              </p:cNvPr>
              <p:cNvSpPr>
                <a:spLocks noChangeArrowheads="1"/>
              </p:cNvSpPr>
              <p:nvPr/>
            </p:nvSpPr>
            <p:spPr bwMode="auto">
              <a:xfrm>
                <a:off x="2760663" y="4143375"/>
                <a:ext cx="250825" cy="250825"/>
              </a:xfrm>
              <a:custGeom>
                <a:avLst/>
                <a:gdLst>
                  <a:gd name="T0" fmla="*/ 237529 w 698"/>
                  <a:gd name="T1" fmla="*/ 185064 h 698"/>
                  <a:gd name="T2" fmla="*/ 237529 w 698"/>
                  <a:gd name="T3" fmla="*/ 185064 h 698"/>
                  <a:gd name="T4" fmla="*/ 237529 w 698"/>
                  <a:gd name="T5" fmla="*/ 231420 h 698"/>
                  <a:gd name="T6" fmla="*/ 230702 w 698"/>
                  <a:gd name="T7" fmla="*/ 237888 h 698"/>
                  <a:gd name="T8" fmla="*/ 230702 w 698"/>
                  <a:gd name="T9" fmla="*/ 237888 h 698"/>
                  <a:gd name="T10" fmla="*/ 185064 w 698"/>
                  <a:gd name="T11" fmla="*/ 237888 h 698"/>
                  <a:gd name="T12" fmla="*/ 23717 w 698"/>
                  <a:gd name="T13" fmla="*/ 76901 h 698"/>
                  <a:gd name="T14" fmla="*/ 23717 w 698"/>
                  <a:gd name="T15" fmla="*/ 76901 h 698"/>
                  <a:gd name="T16" fmla="*/ 0 w 698"/>
                  <a:gd name="T17" fmla="*/ 26951 h 698"/>
                  <a:gd name="T18" fmla="*/ 0 w 698"/>
                  <a:gd name="T19" fmla="*/ 26951 h 698"/>
                  <a:gd name="T20" fmla="*/ 26592 w 698"/>
                  <a:gd name="T21" fmla="*/ 719 h 698"/>
                  <a:gd name="T22" fmla="*/ 26592 w 698"/>
                  <a:gd name="T23" fmla="*/ 719 h 698"/>
                  <a:gd name="T24" fmla="*/ 76182 w 698"/>
                  <a:gd name="T25" fmla="*/ 24076 h 698"/>
                  <a:gd name="T26" fmla="*/ 237529 w 698"/>
                  <a:gd name="T27" fmla="*/ 185064 h 6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98" h="698">
                    <a:moveTo>
                      <a:pt x="661" y="515"/>
                    </a:moveTo>
                    <a:lnTo>
                      <a:pt x="661" y="515"/>
                    </a:lnTo>
                    <a:cubicBezTo>
                      <a:pt x="697" y="551"/>
                      <a:pt x="697" y="608"/>
                      <a:pt x="661" y="644"/>
                    </a:cubicBezTo>
                    <a:lnTo>
                      <a:pt x="642" y="662"/>
                    </a:lnTo>
                    <a:cubicBezTo>
                      <a:pt x="608" y="697"/>
                      <a:pt x="550" y="697"/>
                      <a:pt x="515" y="662"/>
                    </a:cubicBezTo>
                    <a:lnTo>
                      <a:pt x="66" y="214"/>
                    </a:lnTo>
                    <a:cubicBezTo>
                      <a:pt x="31" y="178"/>
                      <a:pt x="2" y="116"/>
                      <a:pt x="0" y="75"/>
                    </a:cubicBezTo>
                    <a:cubicBezTo>
                      <a:pt x="0" y="34"/>
                      <a:pt x="33" y="0"/>
                      <a:pt x="74" y="2"/>
                    </a:cubicBezTo>
                    <a:cubicBezTo>
                      <a:pt x="115" y="2"/>
                      <a:pt x="177" y="32"/>
                      <a:pt x="212" y="67"/>
                    </a:cubicBezTo>
                    <a:lnTo>
                      <a:pt x="661" y="51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105" name="Freeform 14">
                <a:extLst>
                  <a:ext uri="{FF2B5EF4-FFF2-40B4-BE49-F238E27FC236}">
                    <a16:creationId xmlns:a16="http://schemas.microsoft.com/office/drawing/2014/main" id="{8DC52A58-B175-794B-B84F-62263335B2A0}"/>
                  </a:ext>
                </a:extLst>
              </p:cNvPr>
              <p:cNvSpPr>
                <a:spLocks noChangeArrowheads="1"/>
              </p:cNvSpPr>
              <p:nvPr/>
            </p:nvSpPr>
            <p:spPr bwMode="auto">
              <a:xfrm>
                <a:off x="2889250" y="4049713"/>
                <a:ext cx="349250" cy="349250"/>
              </a:xfrm>
              <a:custGeom>
                <a:avLst/>
                <a:gdLst>
                  <a:gd name="T0" fmla="*/ 52154 w 971"/>
                  <a:gd name="T1" fmla="*/ 334518 h 972"/>
                  <a:gd name="T2" fmla="*/ 52154 w 971"/>
                  <a:gd name="T3" fmla="*/ 334518 h 972"/>
                  <a:gd name="T4" fmla="*/ 10071 w 971"/>
                  <a:gd name="T5" fmla="*/ 338471 h 972"/>
                  <a:gd name="T6" fmla="*/ 10071 w 971"/>
                  <a:gd name="T7" fmla="*/ 338471 h 972"/>
                  <a:gd name="T8" fmla="*/ 14387 w 971"/>
                  <a:gd name="T9" fmla="*/ 296431 h 972"/>
                  <a:gd name="T10" fmla="*/ 287745 w 971"/>
                  <a:gd name="T11" fmla="*/ 23715 h 972"/>
                  <a:gd name="T12" fmla="*/ 287745 w 971"/>
                  <a:gd name="T13" fmla="*/ 23715 h 972"/>
                  <a:gd name="T14" fmla="*/ 329827 w 971"/>
                  <a:gd name="T15" fmla="*/ 359 h 972"/>
                  <a:gd name="T16" fmla="*/ 329827 w 971"/>
                  <a:gd name="T17" fmla="*/ 359 h 972"/>
                  <a:gd name="T18" fmla="*/ 348890 w 971"/>
                  <a:gd name="T19" fmla="*/ 19403 h 972"/>
                  <a:gd name="T20" fmla="*/ 348890 w 971"/>
                  <a:gd name="T21" fmla="*/ 19403 h 972"/>
                  <a:gd name="T22" fmla="*/ 325511 w 971"/>
                  <a:gd name="T23" fmla="*/ 61801 h 972"/>
                  <a:gd name="T24" fmla="*/ 52154 w 971"/>
                  <a:gd name="T25" fmla="*/ 334518 h 9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71" h="972">
                    <a:moveTo>
                      <a:pt x="145" y="931"/>
                    </a:moveTo>
                    <a:lnTo>
                      <a:pt x="145" y="931"/>
                    </a:lnTo>
                    <a:cubicBezTo>
                      <a:pt x="110" y="966"/>
                      <a:pt x="58" y="971"/>
                      <a:pt x="28" y="942"/>
                    </a:cubicBezTo>
                    <a:cubicBezTo>
                      <a:pt x="0" y="913"/>
                      <a:pt x="4" y="861"/>
                      <a:pt x="40" y="825"/>
                    </a:cubicBezTo>
                    <a:lnTo>
                      <a:pt x="800" y="66"/>
                    </a:lnTo>
                    <a:cubicBezTo>
                      <a:pt x="834" y="31"/>
                      <a:pt x="888" y="1"/>
                      <a:pt x="917" y="1"/>
                    </a:cubicBezTo>
                    <a:cubicBezTo>
                      <a:pt x="947" y="0"/>
                      <a:pt x="970" y="24"/>
                      <a:pt x="970" y="54"/>
                    </a:cubicBezTo>
                    <a:cubicBezTo>
                      <a:pt x="969" y="84"/>
                      <a:pt x="940" y="136"/>
                      <a:pt x="905" y="172"/>
                    </a:cubicBezTo>
                    <a:lnTo>
                      <a:pt x="145" y="93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42" name="Group 4">
              <a:extLst>
                <a:ext uri="{FF2B5EF4-FFF2-40B4-BE49-F238E27FC236}">
                  <a16:creationId xmlns:a16="http://schemas.microsoft.com/office/drawing/2014/main" id="{ED1020E9-B564-7D4B-9AC0-E9DADF053EF8}"/>
                </a:ext>
              </a:extLst>
            </p:cNvPr>
            <p:cNvGrpSpPr>
              <a:grpSpLocks/>
            </p:cNvGrpSpPr>
            <p:nvPr/>
          </p:nvGrpSpPr>
          <p:grpSpPr bwMode="auto">
            <a:xfrm>
              <a:off x="5700106" y="797571"/>
              <a:ext cx="1657884" cy="914329"/>
              <a:chOff x="5265738" y="5084763"/>
              <a:chExt cx="2481262" cy="1368425"/>
            </a:xfrm>
            <a:solidFill>
              <a:schemeClr val="accent3">
                <a:lumMod val="75000"/>
              </a:schemeClr>
            </a:solidFill>
          </p:grpSpPr>
          <p:sp>
            <p:nvSpPr>
              <p:cNvPr id="82" name="Freeform 20">
                <a:extLst>
                  <a:ext uri="{FF2B5EF4-FFF2-40B4-BE49-F238E27FC236}">
                    <a16:creationId xmlns:a16="http://schemas.microsoft.com/office/drawing/2014/main" id="{F64A08D9-73F9-164E-9F53-A6F62872549B}"/>
                  </a:ext>
                </a:extLst>
              </p:cNvPr>
              <p:cNvSpPr>
                <a:spLocks noChangeArrowheads="1"/>
              </p:cNvSpPr>
              <p:nvPr/>
            </p:nvSpPr>
            <p:spPr bwMode="auto">
              <a:xfrm>
                <a:off x="7173913"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3" name="Freeform 25">
                <a:extLst>
                  <a:ext uri="{FF2B5EF4-FFF2-40B4-BE49-F238E27FC236}">
                    <a16:creationId xmlns:a16="http://schemas.microsoft.com/office/drawing/2014/main" id="{2C1940B3-3D8C-E74F-ABFE-A25B8A36BB6F}"/>
                  </a:ext>
                </a:extLst>
              </p:cNvPr>
              <p:cNvSpPr>
                <a:spLocks noChangeArrowheads="1"/>
              </p:cNvSpPr>
              <p:nvPr/>
            </p:nvSpPr>
            <p:spPr bwMode="auto">
              <a:xfrm>
                <a:off x="5627688" y="5230813"/>
                <a:ext cx="180975" cy="180975"/>
              </a:xfrm>
              <a:custGeom>
                <a:avLst/>
                <a:gdLst>
                  <a:gd name="T0" fmla="*/ 0 w 501"/>
                  <a:gd name="T1" fmla="*/ 180614 h 501"/>
                  <a:gd name="T2" fmla="*/ 180614 w 501"/>
                  <a:gd name="T3" fmla="*/ 0 h 501"/>
                  <a:gd name="T4" fmla="*/ 0 w 501"/>
                  <a:gd name="T5" fmla="*/ 0 h 501"/>
                  <a:gd name="T6" fmla="*/ 0 w 501"/>
                  <a:gd name="T7" fmla="*/ 180614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1">
                    <a:moveTo>
                      <a:pt x="0" y="500"/>
                    </a:moveTo>
                    <a:lnTo>
                      <a:pt x="500" y="0"/>
                    </a:lnTo>
                    <a:lnTo>
                      <a:pt x="0" y="0"/>
                    </a:lnTo>
                    <a:lnTo>
                      <a:pt x="0" y="50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4" name="Freeform 26">
                <a:extLst>
                  <a:ext uri="{FF2B5EF4-FFF2-40B4-BE49-F238E27FC236}">
                    <a16:creationId xmlns:a16="http://schemas.microsoft.com/office/drawing/2014/main" id="{603947E6-9B90-5947-8076-A24CA8603E99}"/>
                  </a:ext>
                </a:extLst>
              </p:cNvPr>
              <p:cNvSpPr>
                <a:spLocks noChangeArrowheads="1"/>
              </p:cNvSpPr>
              <p:nvPr/>
            </p:nvSpPr>
            <p:spPr bwMode="auto">
              <a:xfrm>
                <a:off x="5627688" y="5884863"/>
                <a:ext cx="180975" cy="180975"/>
              </a:xfrm>
              <a:custGeom>
                <a:avLst/>
                <a:gdLst>
                  <a:gd name="T0" fmla="*/ 180614 w 501"/>
                  <a:gd name="T1" fmla="*/ 180614 h 502"/>
                  <a:gd name="T2" fmla="*/ 0 w 501"/>
                  <a:gd name="T3" fmla="*/ 0 h 502"/>
                  <a:gd name="T4" fmla="*/ 0 w 501"/>
                  <a:gd name="T5" fmla="*/ 180614 h 502"/>
                  <a:gd name="T6" fmla="*/ 180614 w 501"/>
                  <a:gd name="T7" fmla="*/ 180614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1" h="502">
                    <a:moveTo>
                      <a:pt x="500" y="501"/>
                    </a:moveTo>
                    <a:lnTo>
                      <a:pt x="0" y="0"/>
                    </a:lnTo>
                    <a:lnTo>
                      <a:pt x="0" y="501"/>
                    </a:lnTo>
                    <a:lnTo>
                      <a:pt x="500" y="5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5" name="Freeform 27">
                <a:extLst>
                  <a:ext uri="{FF2B5EF4-FFF2-40B4-BE49-F238E27FC236}">
                    <a16:creationId xmlns:a16="http://schemas.microsoft.com/office/drawing/2014/main" id="{F34C8DFA-C1CC-934B-8EB5-ADCF4E2F78C1}"/>
                  </a:ext>
                </a:extLst>
              </p:cNvPr>
              <p:cNvSpPr>
                <a:spLocks noChangeArrowheads="1"/>
              </p:cNvSpPr>
              <p:nvPr/>
            </p:nvSpPr>
            <p:spPr bwMode="auto">
              <a:xfrm>
                <a:off x="7432675" y="5884863"/>
                <a:ext cx="180975" cy="180975"/>
              </a:xfrm>
              <a:custGeom>
                <a:avLst/>
                <a:gdLst>
                  <a:gd name="T0" fmla="*/ 180614 w 502"/>
                  <a:gd name="T1" fmla="*/ 0 h 502"/>
                  <a:gd name="T2" fmla="*/ 0 w 502"/>
                  <a:gd name="T3" fmla="*/ 180614 h 502"/>
                  <a:gd name="T4" fmla="*/ 180614 w 502"/>
                  <a:gd name="T5" fmla="*/ 180614 h 502"/>
                  <a:gd name="T6" fmla="*/ 180614 w 502"/>
                  <a:gd name="T7" fmla="*/ 0 h 5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2">
                    <a:moveTo>
                      <a:pt x="501" y="0"/>
                    </a:moveTo>
                    <a:lnTo>
                      <a:pt x="0" y="501"/>
                    </a:lnTo>
                    <a:lnTo>
                      <a:pt x="501" y="501"/>
                    </a:lnTo>
                    <a:lnTo>
                      <a:pt x="5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6" name="Freeform 15">
                <a:extLst>
                  <a:ext uri="{FF2B5EF4-FFF2-40B4-BE49-F238E27FC236}">
                    <a16:creationId xmlns:a16="http://schemas.microsoft.com/office/drawing/2014/main" id="{4FC90007-A7BA-B044-9786-16F48D82247F}"/>
                  </a:ext>
                </a:extLst>
              </p:cNvPr>
              <p:cNvSpPr>
                <a:spLocks noChangeArrowheads="1"/>
              </p:cNvSpPr>
              <p:nvPr/>
            </p:nvSpPr>
            <p:spPr bwMode="auto">
              <a:xfrm>
                <a:off x="5265738" y="5329238"/>
                <a:ext cx="2252662" cy="1123950"/>
              </a:xfrm>
              <a:custGeom>
                <a:avLst/>
                <a:gdLst>
                  <a:gd name="T0" fmla="*/ 2219905 w 6258"/>
                  <a:gd name="T1" fmla="*/ 1123590 h 3124"/>
                  <a:gd name="T2" fmla="*/ 64794 w 6258"/>
                  <a:gd name="T3" fmla="*/ 1123590 h 3124"/>
                  <a:gd name="T4" fmla="*/ 64794 w 6258"/>
                  <a:gd name="T5" fmla="*/ 1123590 h 3124"/>
                  <a:gd name="T6" fmla="*/ 0 w 6258"/>
                  <a:gd name="T7" fmla="*/ 1058470 h 3124"/>
                  <a:gd name="T8" fmla="*/ 0 w 6258"/>
                  <a:gd name="T9" fmla="*/ 32380 h 3124"/>
                  <a:gd name="T10" fmla="*/ 0 w 6258"/>
                  <a:gd name="T11" fmla="*/ 32380 h 3124"/>
                  <a:gd name="T12" fmla="*/ 32397 w 6258"/>
                  <a:gd name="T13" fmla="*/ 0 h 3124"/>
                  <a:gd name="T14" fmla="*/ 32397 w 6258"/>
                  <a:gd name="T15" fmla="*/ 0 h 3124"/>
                  <a:gd name="T16" fmla="*/ 64794 w 6258"/>
                  <a:gd name="T17" fmla="*/ 32380 h 3124"/>
                  <a:gd name="T18" fmla="*/ 64794 w 6258"/>
                  <a:gd name="T19" fmla="*/ 1058470 h 3124"/>
                  <a:gd name="T20" fmla="*/ 2219905 w 6258"/>
                  <a:gd name="T21" fmla="*/ 1058470 h 3124"/>
                  <a:gd name="T22" fmla="*/ 2219905 w 6258"/>
                  <a:gd name="T23" fmla="*/ 1058470 h 3124"/>
                  <a:gd name="T24" fmla="*/ 2252302 w 6258"/>
                  <a:gd name="T25" fmla="*/ 1090850 h 3124"/>
                  <a:gd name="T26" fmla="*/ 2252302 w 6258"/>
                  <a:gd name="T27" fmla="*/ 1090850 h 3124"/>
                  <a:gd name="T28" fmla="*/ 2219905 w 6258"/>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58" h="3124">
                    <a:moveTo>
                      <a:pt x="6167" y="3123"/>
                    </a:moveTo>
                    <a:lnTo>
                      <a:pt x="180" y="3123"/>
                    </a:lnTo>
                    <a:cubicBezTo>
                      <a:pt x="81" y="3123"/>
                      <a:pt x="0" y="3042"/>
                      <a:pt x="0" y="2942"/>
                    </a:cubicBezTo>
                    <a:lnTo>
                      <a:pt x="0" y="90"/>
                    </a:lnTo>
                    <a:cubicBezTo>
                      <a:pt x="0" y="40"/>
                      <a:pt x="40" y="0"/>
                      <a:pt x="90" y="0"/>
                    </a:cubicBezTo>
                    <a:cubicBezTo>
                      <a:pt x="140" y="0"/>
                      <a:pt x="180" y="40"/>
                      <a:pt x="180" y="90"/>
                    </a:cubicBezTo>
                    <a:lnTo>
                      <a:pt x="180" y="2942"/>
                    </a:lnTo>
                    <a:lnTo>
                      <a:pt x="6167" y="2942"/>
                    </a:lnTo>
                    <a:cubicBezTo>
                      <a:pt x="6217" y="2942"/>
                      <a:pt x="6257" y="2982"/>
                      <a:pt x="6257" y="3032"/>
                    </a:cubicBezTo>
                    <a:cubicBezTo>
                      <a:pt x="6257" y="3082"/>
                      <a:pt x="6217" y="3123"/>
                      <a:pt x="6167"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7" name="Freeform 16">
                <a:extLst>
                  <a:ext uri="{FF2B5EF4-FFF2-40B4-BE49-F238E27FC236}">
                    <a16:creationId xmlns:a16="http://schemas.microsoft.com/office/drawing/2014/main" id="{3A839B11-8592-7848-BAEF-7D49060D46F1}"/>
                  </a:ext>
                </a:extLst>
              </p:cNvPr>
              <p:cNvSpPr>
                <a:spLocks noChangeArrowheads="1"/>
              </p:cNvSpPr>
              <p:nvPr/>
            </p:nvSpPr>
            <p:spPr bwMode="auto">
              <a:xfrm>
                <a:off x="5380038" y="5214938"/>
                <a:ext cx="2254250" cy="1123950"/>
              </a:xfrm>
              <a:custGeom>
                <a:avLst/>
                <a:gdLst>
                  <a:gd name="T0" fmla="*/ 2221120 w 6260"/>
                  <a:gd name="T1" fmla="*/ 1123590 h 3124"/>
                  <a:gd name="T2" fmla="*/ 65179 w 6260"/>
                  <a:gd name="T3" fmla="*/ 1123590 h 3124"/>
                  <a:gd name="T4" fmla="*/ 65179 w 6260"/>
                  <a:gd name="T5" fmla="*/ 1123590 h 3124"/>
                  <a:gd name="T6" fmla="*/ 0 w 6260"/>
                  <a:gd name="T7" fmla="*/ 1058470 h 3124"/>
                  <a:gd name="T8" fmla="*/ 0 w 6260"/>
                  <a:gd name="T9" fmla="*/ 32740 h 3124"/>
                  <a:gd name="T10" fmla="*/ 0 w 6260"/>
                  <a:gd name="T11" fmla="*/ 32740 h 3124"/>
                  <a:gd name="T12" fmla="*/ 32769 w 6260"/>
                  <a:gd name="T13" fmla="*/ 0 h 3124"/>
                  <a:gd name="T14" fmla="*/ 32769 w 6260"/>
                  <a:gd name="T15" fmla="*/ 0 h 3124"/>
                  <a:gd name="T16" fmla="*/ 65179 w 6260"/>
                  <a:gd name="T17" fmla="*/ 32740 h 3124"/>
                  <a:gd name="T18" fmla="*/ 65179 w 6260"/>
                  <a:gd name="T19" fmla="*/ 1058470 h 3124"/>
                  <a:gd name="T20" fmla="*/ 2221120 w 6260"/>
                  <a:gd name="T21" fmla="*/ 1058470 h 3124"/>
                  <a:gd name="T22" fmla="*/ 2221120 w 6260"/>
                  <a:gd name="T23" fmla="*/ 1058470 h 3124"/>
                  <a:gd name="T24" fmla="*/ 2253890 w 6260"/>
                  <a:gd name="T25" fmla="*/ 1091210 h 3124"/>
                  <a:gd name="T26" fmla="*/ 2253890 w 6260"/>
                  <a:gd name="T27" fmla="*/ 1091210 h 3124"/>
                  <a:gd name="T28" fmla="*/ 2221120 w 6260"/>
                  <a:gd name="T29" fmla="*/ 1123590 h 31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260" h="3124">
                    <a:moveTo>
                      <a:pt x="6168" y="3123"/>
                    </a:moveTo>
                    <a:lnTo>
                      <a:pt x="181" y="3123"/>
                    </a:lnTo>
                    <a:cubicBezTo>
                      <a:pt x="81" y="3123"/>
                      <a:pt x="0" y="3042"/>
                      <a:pt x="0" y="2942"/>
                    </a:cubicBezTo>
                    <a:lnTo>
                      <a:pt x="0" y="91"/>
                    </a:lnTo>
                    <a:cubicBezTo>
                      <a:pt x="0" y="41"/>
                      <a:pt x="41" y="0"/>
                      <a:pt x="91" y="0"/>
                    </a:cubicBezTo>
                    <a:cubicBezTo>
                      <a:pt x="141" y="0"/>
                      <a:pt x="181" y="41"/>
                      <a:pt x="181" y="91"/>
                    </a:cubicBezTo>
                    <a:lnTo>
                      <a:pt x="181" y="2942"/>
                    </a:lnTo>
                    <a:lnTo>
                      <a:pt x="6168" y="2942"/>
                    </a:lnTo>
                    <a:cubicBezTo>
                      <a:pt x="6218" y="2942"/>
                      <a:pt x="6259" y="2983"/>
                      <a:pt x="6259" y="3033"/>
                    </a:cubicBezTo>
                    <a:cubicBezTo>
                      <a:pt x="6259" y="3083"/>
                      <a:pt x="6218" y="3123"/>
                      <a:pt x="6168" y="312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8" name="Freeform 17">
                <a:extLst>
                  <a:ext uri="{FF2B5EF4-FFF2-40B4-BE49-F238E27FC236}">
                    <a16:creationId xmlns:a16="http://schemas.microsoft.com/office/drawing/2014/main" id="{A69C59D5-B29F-5145-B594-28D2D33C0410}"/>
                  </a:ext>
                </a:extLst>
              </p:cNvPr>
              <p:cNvSpPr>
                <a:spLocks noChangeArrowheads="1"/>
              </p:cNvSpPr>
              <p:nvPr/>
            </p:nvSpPr>
            <p:spPr bwMode="auto">
              <a:xfrm>
                <a:off x="5594350" y="5195888"/>
                <a:ext cx="2051050" cy="903287"/>
              </a:xfrm>
              <a:custGeom>
                <a:avLst/>
                <a:gdLst>
                  <a:gd name="T0" fmla="*/ 65141 w 5699"/>
                  <a:gd name="T1" fmla="*/ 65215 h 2507"/>
                  <a:gd name="T2" fmla="*/ 65141 w 5699"/>
                  <a:gd name="T3" fmla="*/ 837711 h 2507"/>
                  <a:gd name="T4" fmla="*/ 1985549 w 5699"/>
                  <a:gd name="T5" fmla="*/ 837711 h 2507"/>
                  <a:gd name="T6" fmla="*/ 1985549 w 5699"/>
                  <a:gd name="T7" fmla="*/ 65215 h 2507"/>
                  <a:gd name="T8" fmla="*/ 65141 w 5699"/>
                  <a:gd name="T9" fmla="*/ 65215 h 2507"/>
                  <a:gd name="T10" fmla="*/ 1985549 w 5699"/>
                  <a:gd name="T11" fmla="*/ 837711 h 2507"/>
                  <a:gd name="T12" fmla="*/ 1985549 w 5699"/>
                  <a:gd name="T13" fmla="*/ 870499 h 2507"/>
                  <a:gd name="T14" fmla="*/ 1985549 w 5699"/>
                  <a:gd name="T15" fmla="*/ 837711 h 2507"/>
                  <a:gd name="T16" fmla="*/ 1985549 w 5699"/>
                  <a:gd name="T17" fmla="*/ 902927 h 2507"/>
                  <a:gd name="T18" fmla="*/ 65141 w 5699"/>
                  <a:gd name="T19" fmla="*/ 902927 h 2507"/>
                  <a:gd name="T20" fmla="*/ 65141 w 5699"/>
                  <a:gd name="T21" fmla="*/ 902927 h 2507"/>
                  <a:gd name="T22" fmla="*/ 0 w 5699"/>
                  <a:gd name="T23" fmla="*/ 837711 h 2507"/>
                  <a:gd name="T24" fmla="*/ 0 w 5699"/>
                  <a:gd name="T25" fmla="*/ 65215 h 2507"/>
                  <a:gd name="T26" fmla="*/ 0 w 5699"/>
                  <a:gd name="T27" fmla="*/ 65215 h 2507"/>
                  <a:gd name="T28" fmla="*/ 65141 w 5699"/>
                  <a:gd name="T29" fmla="*/ 0 h 2507"/>
                  <a:gd name="T30" fmla="*/ 1985549 w 5699"/>
                  <a:gd name="T31" fmla="*/ 0 h 2507"/>
                  <a:gd name="T32" fmla="*/ 1985549 w 5699"/>
                  <a:gd name="T33" fmla="*/ 0 h 2507"/>
                  <a:gd name="T34" fmla="*/ 2050690 w 5699"/>
                  <a:gd name="T35" fmla="*/ 65215 h 2507"/>
                  <a:gd name="T36" fmla="*/ 2050690 w 5699"/>
                  <a:gd name="T37" fmla="*/ 837711 h 2507"/>
                  <a:gd name="T38" fmla="*/ 2050690 w 5699"/>
                  <a:gd name="T39" fmla="*/ 837711 h 2507"/>
                  <a:gd name="T40" fmla="*/ 1985549 w 5699"/>
                  <a:gd name="T41" fmla="*/ 902927 h 250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99" h="2507">
                    <a:moveTo>
                      <a:pt x="181" y="181"/>
                    </a:moveTo>
                    <a:lnTo>
                      <a:pt x="181" y="2325"/>
                    </a:lnTo>
                    <a:lnTo>
                      <a:pt x="5517" y="2325"/>
                    </a:lnTo>
                    <a:lnTo>
                      <a:pt x="5517" y="181"/>
                    </a:lnTo>
                    <a:lnTo>
                      <a:pt x="181" y="181"/>
                    </a:lnTo>
                    <a:close/>
                    <a:moveTo>
                      <a:pt x="5517" y="2325"/>
                    </a:moveTo>
                    <a:lnTo>
                      <a:pt x="5517" y="2416"/>
                    </a:lnTo>
                    <a:lnTo>
                      <a:pt x="5517" y="2325"/>
                    </a:lnTo>
                    <a:close/>
                    <a:moveTo>
                      <a:pt x="5517" y="2506"/>
                    </a:moveTo>
                    <a:lnTo>
                      <a:pt x="181" y="2506"/>
                    </a:lnTo>
                    <a:cubicBezTo>
                      <a:pt x="81" y="2506"/>
                      <a:pt x="0" y="2425"/>
                      <a:pt x="0" y="2325"/>
                    </a:cubicBezTo>
                    <a:lnTo>
                      <a:pt x="0" y="181"/>
                    </a:lnTo>
                    <a:cubicBezTo>
                      <a:pt x="0" y="81"/>
                      <a:pt x="81" y="0"/>
                      <a:pt x="181" y="0"/>
                    </a:cubicBezTo>
                    <a:lnTo>
                      <a:pt x="5517" y="0"/>
                    </a:lnTo>
                    <a:cubicBezTo>
                      <a:pt x="5617" y="0"/>
                      <a:pt x="5698" y="81"/>
                      <a:pt x="5698" y="181"/>
                    </a:cubicBezTo>
                    <a:lnTo>
                      <a:pt x="5698" y="2325"/>
                    </a:lnTo>
                    <a:cubicBezTo>
                      <a:pt x="5698" y="2425"/>
                      <a:pt x="5617" y="2506"/>
                      <a:pt x="5517" y="250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9" name="Freeform 18">
                <a:extLst>
                  <a:ext uri="{FF2B5EF4-FFF2-40B4-BE49-F238E27FC236}">
                    <a16:creationId xmlns:a16="http://schemas.microsoft.com/office/drawing/2014/main" id="{9941185C-6ADC-C94E-8344-C586EB6A6E8E}"/>
                  </a:ext>
                </a:extLst>
              </p:cNvPr>
              <p:cNvSpPr>
                <a:spLocks noChangeArrowheads="1"/>
              </p:cNvSpPr>
              <p:nvPr/>
            </p:nvSpPr>
            <p:spPr bwMode="auto">
              <a:xfrm>
                <a:off x="5494338" y="5084763"/>
                <a:ext cx="2252662" cy="1123950"/>
              </a:xfrm>
              <a:custGeom>
                <a:avLst/>
                <a:gdLst>
                  <a:gd name="T0" fmla="*/ 65143 w 6259"/>
                  <a:gd name="T1" fmla="*/ 64781 h 3123"/>
                  <a:gd name="T2" fmla="*/ 65143 w 6259"/>
                  <a:gd name="T3" fmla="*/ 1058809 h 3123"/>
                  <a:gd name="T4" fmla="*/ 2187519 w 6259"/>
                  <a:gd name="T5" fmla="*/ 1058809 h 3123"/>
                  <a:gd name="T6" fmla="*/ 2187519 w 6259"/>
                  <a:gd name="T7" fmla="*/ 64781 h 3123"/>
                  <a:gd name="T8" fmla="*/ 65143 w 6259"/>
                  <a:gd name="T9" fmla="*/ 64781 h 3123"/>
                  <a:gd name="T10" fmla="*/ 2187519 w 6259"/>
                  <a:gd name="T11" fmla="*/ 1058809 h 3123"/>
                  <a:gd name="T12" fmla="*/ 2187519 w 6259"/>
                  <a:gd name="T13" fmla="*/ 1091200 h 3123"/>
                  <a:gd name="T14" fmla="*/ 2187519 w 6259"/>
                  <a:gd name="T15" fmla="*/ 1058809 h 3123"/>
                  <a:gd name="T16" fmla="*/ 2187519 w 6259"/>
                  <a:gd name="T17" fmla="*/ 1123590 h 3123"/>
                  <a:gd name="T18" fmla="*/ 65143 w 6259"/>
                  <a:gd name="T19" fmla="*/ 1123590 h 3123"/>
                  <a:gd name="T20" fmla="*/ 65143 w 6259"/>
                  <a:gd name="T21" fmla="*/ 1123590 h 3123"/>
                  <a:gd name="T22" fmla="*/ 0 w 6259"/>
                  <a:gd name="T23" fmla="*/ 1058809 h 3123"/>
                  <a:gd name="T24" fmla="*/ 0 w 6259"/>
                  <a:gd name="T25" fmla="*/ 64781 h 3123"/>
                  <a:gd name="T26" fmla="*/ 0 w 6259"/>
                  <a:gd name="T27" fmla="*/ 64781 h 3123"/>
                  <a:gd name="T28" fmla="*/ 65143 w 6259"/>
                  <a:gd name="T29" fmla="*/ 0 h 3123"/>
                  <a:gd name="T30" fmla="*/ 2187519 w 6259"/>
                  <a:gd name="T31" fmla="*/ 0 h 3123"/>
                  <a:gd name="T32" fmla="*/ 2187519 w 6259"/>
                  <a:gd name="T33" fmla="*/ 0 h 3123"/>
                  <a:gd name="T34" fmla="*/ 2252302 w 6259"/>
                  <a:gd name="T35" fmla="*/ 64781 h 3123"/>
                  <a:gd name="T36" fmla="*/ 2252302 w 6259"/>
                  <a:gd name="T37" fmla="*/ 1058809 h 3123"/>
                  <a:gd name="T38" fmla="*/ 2252302 w 6259"/>
                  <a:gd name="T39" fmla="*/ 1058809 h 3123"/>
                  <a:gd name="T40" fmla="*/ 2187519 w 6259"/>
                  <a:gd name="T41" fmla="*/ 1123590 h 31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259" h="3123">
                    <a:moveTo>
                      <a:pt x="181" y="180"/>
                    </a:moveTo>
                    <a:lnTo>
                      <a:pt x="181" y="2942"/>
                    </a:lnTo>
                    <a:lnTo>
                      <a:pt x="6078" y="2942"/>
                    </a:lnTo>
                    <a:lnTo>
                      <a:pt x="6078" y="180"/>
                    </a:lnTo>
                    <a:lnTo>
                      <a:pt x="181" y="180"/>
                    </a:lnTo>
                    <a:close/>
                    <a:moveTo>
                      <a:pt x="6078" y="2942"/>
                    </a:moveTo>
                    <a:lnTo>
                      <a:pt x="6078" y="3032"/>
                    </a:lnTo>
                    <a:lnTo>
                      <a:pt x="6078" y="2942"/>
                    </a:lnTo>
                    <a:close/>
                    <a:moveTo>
                      <a:pt x="6078" y="3122"/>
                    </a:moveTo>
                    <a:lnTo>
                      <a:pt x="181" y="3122"/>
                    </a:lnTo>
                    <a:cubicBezTo>
                      <a:pt x="81" y="3122"/>
                      <a:pt x="0" y="3041"/>
                      <a:pt x="0" y="2942"/>
                    </a:cubicBezTo>
                    <a:lnTo>
                      <a:pt x="0" y="180"/>
                    </a:lnTo>
                    <a:cubicBezTo>
                      <a:pt x="0" y="81"/>
                      <a:pt x="81" y="0"/>
                      <a:pt x="181" y="0"/>
                    </a:cubicBezTo>
                    <a:lnTo>
                      <a:pt x="6078" y="0"/>
                    </a:lnTo>
                    <a:cubicBezTo>
                      <a:pt x="6177" y="0"/>
                      <a:pt x="6258" y="81"/>
                      <a:pt x="6258" y="180"/>
                    </a:cubicBezTo>
                    <a:lnTo>
                      <a:pt x="6258" y="2942"/>
                    </a:lnTo>
                    <a:cubicBezTo>
                      <a:pt x="6258" y="3041"/>
                      <a:pt x="6177" y="3122"/>
                      <a:pt x="6078" y="312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0" name="Freeform 19">
                <a:extLst>
                  <a:ext uri="{FF2B5EF4-FFF2-40B4-BE49-F238E27FC236}">
                    <a16:creationId xmlns:a16="http://schemas.microsoft.com/office/drawing/2014/main" id="{ABC8BA23-450D-0A41-9208-DA30B6E7E96A}"/>
                  </a:ext>
                </a:extLst>
              </p:cNvPr>
              <p:cNvSpPr>
                <a:spLocks noChangeArrowheads="1"/>
              </p:cNvSpPr>
              <p:nvPr/>
            </p:nvSpPr>
            <p:spPr bwMode="auto">
              <a:xfrm>
                <a:off x="6300788" y="5273675"/>
                <a:ext cx="639762" cy="747713"/>
              </a:xfrm>
              <a:custGeom>
                <a:avLst/>
                <a:gdLst>
                  <a:gd name="T0" fmla="*/ 319521 w 1778"/>
                  <a:gd name="T1" fmla="*/ 65159 h 2077"/>
                  <a:gd name="T2" fmla="*/ 319521 w 1778"/>
                  <a:gd name="T3" fmla="*/ 65159 h 2077"/>
                  <a:gd name="T4" fmla="*/ 64768 w 1778"/>
                  <a:gd name="T5" fmla="*/ 373677 h 2077"/>
                  <a:gd name="T6" fmla="*/ 64768 w 1778"/>
                  <a:gd name="T7" fmla="*/ 373677 h 2077"/>
                  <a:gd name="T8" fmla="*/ 319521 w 1778"/>
                  <a:gd name="T9" fmla="*/ 682194 h 2077"/>
                  <a:gd name="T10" fmla="*/ 319521 w 1778"/>
                  <a:gd name="T11" fmla="*/ 682194 h 2077"/>
                  <a:gd name="T12" fmla="*/ 574275 w 1778"/>
                  <a:gd name="T13" fmla="*/ 373677 h 2077"/>
                  <a:gd name="T14" fmla="*/ 574275 w 1778"/>
                  <a:gd name="T15" fmla="*/ 373677 h 2077"/>
                  <a:gd name="T16" fmla="*/ 319521 w 1778"/>
                  <a:gd name="T17" fmla="*/ 65159 h 2077"/>
                  <a:gd name="T18" fmla="*/ 319521 w 1778"/>
                  <a:gd name="T19" fmla="*/ 747353 h 2077"/>
                  <a:gd name="T20" fmla="*/ 319521 w 1778"/>
                  <a:gd name="T21" fmla="*/ 747353 h 2077"/>
                  <a:gd name="T22" fmla="*/ 0 w 1778"/>
                  <a:gd name="T23" fmla="*/ 373677 h 2077"/>
                  <a:gd name="T24" fmla="*/ 0 w 1778"/>
                  <a:gd name="T25" fmla="*/ 373677 h 2077"/>
                  <a:gd name="T26" fmla="*/ 319521 w 1778"/>
                  <a:gd name="T27" fmla="*/ 0 h 2077"/>
                  <a:gd name="T28" fmla="*/ 319521 w 1778"/>
                  <a:gd name="T29" fmla="*/ 0 h 2077"/>
                  <a:gd name="T30" fmla="*/ 639402 w 1778"/>
                  <a:gd name="T31" fmla="*/ 373677 h 2077"/>
                  <a:gd name="T32" fmla="*/ 639402 w 1778"/>
                  <a:gd name="T33" fmla="*/ 373677 h 2077"/>
                  <a:gd name="T34" fmla="*/ 319521 w 1778"/>
                  <a:gd name="T35" fmla="*/ 747353 h 207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78" h="2077">
                    <a:moveTo>
                      <a:pt x="888" y="181"/>
                    </a:moveTo>
                    <a:lnTo>
                      <a:pt x="888" y="181"/>
                    </a:lnTo>
                    <a:cubicBezTo>
                      <a:pt x="498" y="181"/>
                      <a:pt x="180" y="565"/>
                      <a:pt x="180" y="1038"/>
                    </a:cubicBezTo>
                    <a:cubicBezTo>
                      <a:pt x="180" y="1510"/>
                      <a:pt x="498" y="1895"/>
                      <a:pt x="888" y="1895"/>
                    </a:cubicBezTo>
                    <a:cubicBezTo>
                      <a:pt x="1279" y="1895"/>
                      <a:pt x="1596" y="1510"/>
                      <a:pt x="1596" y="1038"/>
                    </a:cubicBezTo>
                    <a:cubicBezTo>
                      <a:pt x="1596" y="565"/>
                      <a:pt x="1279" y="181"/>
                      <a:pt x="888" y="181"/>
                    </a:cubicBezTo>
                    <a:close/>
                    <a:moveTo>
                      <a:pt x="888" y="2076"/>
                    </a:moveTo>
                    <a:lnTo>
                      <a:pt x="888" y="2076"/>
                    </a:lnTo>
                    <a:cubicBezTo>
                      <a:pt x="398" y="2076"/>
                      <a:pt x="0" y="1610"/>
                      <a:pt x="0" y="1038"/>
                    </a:cubicBezTo>
                    <a:cubicBezTo>
                      <a:pt x="0" y="466"/>
                      <a:pt x="398" y="0"/>
                      <a:pt x="888" y="0"/>
                    </a:cubicBezTo>
                    <a:cubicBezTo>
                      <a:pt x="1379" y="0"/>
                      <a:pt x="1777" y="466"/>
                      <a:pt x="1777" y="1038"/>
                    </a:cubicBezTo>
                    <a:cubicBezTo>
                      <a:pt x="1777" y="1610"/>
                      <a:pt x="1379" y="2076"/>
                      <a:pt x="888" y="207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1" name="Freeform 21">
                <a:extLst>
                  <a:ext uri="{FF2B5EF4-FFF2-40B4-BE49-F238E27FC236}">
                    <a16:creationId xmlns:a16="http://schemas.microsoft.com/office/drawing/2014/main" id="{9B0FBCA9-EBB6-B24C-BB7E-055B84C33534}"/>
                  </a:ext>
                </a:extLst>
              </p:cNvPr>
              <p:cNvSpPr>
                <a:spLocks noChangeArrowheads="1"/>
              </p:cNvSpPr>
              <p:nvPr/>
            </p:nvSpPr>
            <p:spPr bwMode="auto">
              <a:xfrm>
                <a:off x="5886450" y="5557838"/>
                <a:ext cx="180975" cy="180975"/>
              </a:xfrm>
              <a:custGeom>
                <a:avLst/>
                <a:gdLst>
                  <a:gd name="T0" fmla="*/ 180614 w 502"/>
                  <a:gd name="T1" fmla="*/ 90307 h 501"/>
                  <a:gd name="T2" fmla="*/ 180614 w 502"/>
                  <a:gd name="T3" fmla="*/ 90307 h 501"/>
                  <a:gd name="T4" fmla="*/ 90488 w 502"/>
                  <a:gd name="T5" fmla="*/ 180614 h 501"/>
                  <a:gd name="T6" fmla="*/ 90488 w 502"/>
                  <a:gd name="T7" fmla="*/ 180614 h 501"/>
                  <a:gd name="T8" fmla="*/ 0 w 502"/>
                  <a:gd name="T9" fmla="*/ 90307 h 501"/>
                  <a:gd name="T10" fmla="*/ 0 w 502"/>
                  <a:gd name="T11" fmla="*/ 90307 h 501"/>
                  <a:gd name="T12" fmla="*/ 90488 w 502"/>
                  <a:gd name="T13" fmla="*/ 0 h 501"/>
                  <a:gd name="T14" fmla="*/ 90488 w 502"/>
                  <a:gd name="T15" fmla="*/ 0 h 501"/>
                  <a:gd name="T16" fmla="*/ 180614 w 502"/>
                  <a:gd name="T17" fmla="*/ 90307 h 5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02" h="501">
                    <a:moveTo>
                      <a:pt x="501" y="250"/>
                    </a:moveTo>
                    <a:lnTo>
                      <a:pt x="501" y="250"/>
                    </a:lnTo>
                    <a:cubicBezTo>
                      <a:pt x="501" y="388"/>
                      <a:pt x="389" y="500"/>
                      <a:pt x="251" y="500"/>
                    </a:cubicBezTo>
                    <a:cubicBezTo>
                      <a:pt x="112" y="500"/>
                      <a:pt x="0" y="388"/>
                      <a:pt x="0" y="250"/>
                    </a:cubicBezTo>
                    <a:cubicBezTo>
                      <a:pt x="0" y="111"/>
                      <a:pt x="112" y="0"/>
                      <a:pt x="251" y="0"/>
                    </a:cubicBezTo>
                    <a:cubicBezTo>
                      <a:pt x="389" y="0"/>
                      <a:pt x="501" y="111"/>
                      <a:pt x="501" y="25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2" name="Freeform 22">
                <a:extLst>
                  <a:ext uri="{FF2B5EF4-FFF2-40B4-BE49-F238E27FC236}">
                    <a16:creationId xmlns:a16="http://schemas.microsoft.com/office/drawing/2014/main" id="{F7135490-355B-CF4C-99B2-25A9DF1141AF}"/>
                  </a:ext>
                </a:extLst>
              </p:cNvPr>
              <p:cNvSpPr>
                <a:spLocks noChangeArrowheads="1"/>
              </p:cNvSpPr>
              <p:nvPr/>
            </p:nvSpPr>
            <p:spPr bwMode="auto">
              <a:xfrm>
                <a:off x="6350000" y="5665788"/>
                <a:ext cx="541338" cy="322262"/>
              </a:xfrm>
              <a:custGeom>
                <a:avLst/>
                <a:gdLst>
                  <a:gd name="T0" fmla="*/ 270489 w 1503"/>
                  <a:gd name="T1" fmla="*/ 0 h 895"/>
                  <a:gd name="T2" fmla="*/ 270489 w 1503"/>
                  <a:gd name="T3" fmla="*/ 0 h 895"/>
                  <a:gd name="T4" fmla="*/ 0 w 1503"/>
                  <a:gd name="T5" fmla="*/ 97219 h 895"/>
                  <a:gd name="T6" fmla="*/ 0 w 1503"/>
                  <a:gd name="T7" fmla="*/ 97219 h 895"/>
                  <a:gd name="T8" fmla="*/ 270489 w 1503"/>
                  <a:gd name="T9" fmla="*/ 321902 h 895"/>
                  <a:gd name="T10" fmla="*/ 270489 w 1503"/>
                  <a:gd name="T11" fmla="*/ 321902 h 895"/>
                  <a:gd name="T12" fmla="*/ 540978 w 1503"/>
                  <a:gd name="T13" fmla="*/ 97219 h 895"/>
                  <a:gd name="T14" fmla="*/ 540978 w 1503"/>
                  <a:gd name="T15" fmla="*/ 97219 h 895"/>
                  <a:gd name="T16" fmla="*/ 270489 w 1503"/>
                  <a:gd name="T17" fmla="*/ 0 h 89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03" h="895">
                    <a:moveTo>
                      <a:pt x="751" y="0"/>
                    </a:moveTo>
                    <a:lnTo>
                      <a:pt x="751" y="0"/>
                    </a:lnTo>
                    <a:cubicBezTo>
                      <a:pt x="466" y="0"/>
                      <a:pt x="204" y="102"/>
                      <a:pt x="0" y="270"/>
                    </a:cubicBezTo>
                    <a:cubicBezTo>
                      <a:pt x="112" y="634"/>
                      <a:pt x="406" y="894"/>
                      <a:pt x="751" y="894"/>
                    </a:cubicBezTo>
                    <a:cubicBezTo>
                      <a:pt x="1097" y="894"/>
                      <a:pt x="1391" y="634"/>
                      <a:pt x="1502" y="270"/>
                    </a:cubicBezTo>
                    <a:cubicBezTo>
                      <a:pt x="1298" y="102"/>
                      <a:pt x="1037" y="0"/>
                      <a:pt x="75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3" name="Freeform 24">
                <a:extLst>
                  <a:ext uri="{FF2B5EF4-FFF2-40B4-BE49-F238E27FC236}">
                    <a16:creationId xmlns:a16="http://schemas.microsoft.com/office/drawing/2014/main" id="{70023394-940E-5F4F-B3B6-2C9B8F84D420}"/>
                  </a:ext>
                </a:extLst>
              </p:cNvPr>
              <p:cNvSpPr>
                <a:spLocks noChangeArrowheads="1"/>
              </p:cNvSpPr>
              <p:nvPr/>
            </p:nvSpPr>
            <p:spPr bwMode="auto">
              <a:xfrm>
                <a:off x="6492875" y="5381625"/>
                <a:ext cx="255588" cy="255588"/>
              </a:xfrm>
              <a:custGeom>
                <a:avLst/>
                <a:gdLst>
                  <a:gd name="T0" fmla="*/ 255229 w 711"/>
                  <a:gd name="T1" fmla="*/ 127614 h 711"/>
                  <a:gd name="T2" fmla="*/ 255229 w 711"/>
                  <a:gd name="T3" fmla="*/ 127614 h 711"/>
                  <a:gd name="T4" fmla="*/ 127614 w 711"/>
                  <a:gd name="T5" fmla="*/ 255229 h 711"/>
                  <a:gd name="T6" fmla="*/ 127614 w 711"/>
                  <a:gd name="T7" fmla="*/ 255229 h 711"/>
                  <a:gd name="T8" fmla="*/ 0 w 711"/>
                  <a:gd name="T9" fmla="*/ 127614 h 711"/>
                  <a:gd name="T10" fmla="*/ 0 w 711"/>
                  <a:gd name="T11" fmla="*/ 127614 h 711"/>
                  <a:gd name="T12" fmla="*/ 127614 w 711"/>
                  <a:gd name="T13" fmla="*/ 0 h 711"/>
                  <a:gd name="T14" fmla="*/ 127614 w 711"/>
                  <a:gd name="T15" fmla="*/ 0 h 711"/>
                  <a:gd name="T16" fmla="*/ 255229 w 711"/>
                  <a:gd name="T17" fmla="*/ 127614 h 7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711" h="711">
                    <a:moveTo>
                      <a:pt x="710" y="355"/>
                    </a:moveTo>
                    <a:lnTo>
                      <a:pt x="710" y="355"/>
                    </a:lnTo>
                    <a:cubicBezTo>
                      <a:pt x="710" y="552"/>
                      <a:pt x="551" y="710"/>
                      <a:pt x="355" y="710"/>
                    </a:cubicBezTo>
                    <a:cubicBezTo>
                      <a:pt x="159" y="710"/>
                      <a:pt x="0" y="552"/>
                      <a:pt x="0" y="355"/>
                    </a:cubicBezTo>
                    <a:cubicBezTo>
                      <a:pt x="0" y="159"/>
                      <a:pt x="159" y="0"/>
                      <a:pt x="355" y="0"/>
                    </a:cubicBezTo>
                    <a:cubicBezTo>
                      <a:pt x="551" y="0"/>
                      <a:pt x="710" y="159"/>
                      <a:pt x="710" y="35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94" name="Freeform 28">
                <a:extLst>
                  <a:ext uri="{FF2B5EF4-FFF2-40B4-BE49-F238E27FC236}">
                    <a16:creationId xmlns:a16="http://schemas.microsoft.com/office/drawing/2014/main" id="{5565D324-444B-C440-B8AB-FAC5A31F1A1F}"/>
                  </a:ext>
                </a:extLst>
              </p:cNvPr>
              <p:cNvSpPr>
                <a:spLocks noChangeArrowheads="1"/>
              </p:cNvSpPr>
              <p:nvPr/>
            </p:nvSpPr>
            <p:spPr bwMode="auto">
              <a:xfrm>
                <a:off x="7432675" y="5230813"/>
                <a:ext cx="180975" cy="180975"/>
              </a:xfrm>
              <a:custGeom>
                <a:avLst/>
                <a:gdLst>
                  <a:gd name="T0" fmla="*/ 0 w 502"/>
                  <a:gd name="T1" fmla="*/ 0 h 501"/>
                  <a:gd name="T2" fmla="*/ 180614 w 502"/>
                  <a:gd name="T3" fmla="*/ 180614 h 501"/>
                  <a:gd name="T4" fmla="*/ 180614 w 502"/>
                  <a:gd name="T5" fmla="*/ 0 h 501"/>
                  <a:gd name="T6" fmla="*/ 0 w 502"/>
                  <a:gd name="T7" fmla="*/ 0 h 5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501">
                    <a:moveTo>
                      <a:pt x="0" y="0"/>
                    </a:moveTo>
                    <a:lnTo>
                      <a:pt x="501" y="500"/>
                    </a:lnTo>
                    <a:lnTo>
                      <a:pt x="501"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43" name="Freeform 29">
              <a:extLst>
                <a:ext uri="{FF2B5EF4-FFF2-40B4-BE49-F238E27FC236}">
                  <a16:creationId xmlns:a16="http://schemas.microsoft.com/office/drawing/2014/main" id="{7A177E16-6FD7-6B40-BC3C-FEFA8240F67C}"/>
                </a:ext>
              </a:extLst>
            </p:cNvPr>
            <p:cNvSpPr>
              <a:spLocks noChangeArrowheads="1"/>
            </p:cNvSpPr>
            <p:nvPr/>
          </p:nvSpPr>
          <p:spPr bwMode="auto">
            <a:xfrm>
              <a:off x="7082331" y="-56272"/>
              <a:ext cx="731887" cy="740373"/>
            </a:xfrm>
            <a:custGeom>
              <a:avLst/>
              <a:gdLst>
                <a:gd name="T0" fmla="*/ 403066 w 3041"/>
                <a:gd name="T1" fmla="*/ 553858 h 3079"/>
                <a:gd name="T2" fmla="*/ 551470 w 3041"/>
                <a:gd name="T3" fmla="*/ 702848 h 3079"/>
                <a:gd name="T4" fmla="*/ 551470 w 3041"/>
                <a:gd name="T5" fmla="*/ 405227 h 3079"/>
                <a:gd name="T6" fmla="*/ 337870 w 3041"/>
                <a:gd name="T7" fmla="*/ 553858 h 3079"/>
                <a:gd name="T8" fmla="*/ 551470 w 3041"/>
                <a:gd name="T9" fmla="*/ 340088 h 3079"/>
                <a:gd name="T10" fmla="*/ 551470 w 3041"/>
                <a:gd name="T11" fmla="*/ 767987 h 3079"/>
                <a:gd name="T12" fmla="*/ 320580 w 3041"/>
                <a:gd name="T13" fmla="*/ 843562 h 3079"/>
                <a:gd name="T14" fmla="*/ 416394 w 3041"/>
                <a:gd name="T15" fmla="*/ 898984 h 3079"/>
                <a:gd name="T16" fmla="*/ 436925 w 3041"/>
                <a:gd name="T17" fmla="*/ 1026742 h 3079"/>
                <a:gd name="T18" fmla="*/ 650525 w 3041"/>
                <a:gd name="T19" fmla="*/ 1042577 h 3079"/>
                <a:gd name="T20" fmla="*/ 666374 w 3041"/>
                <a:gd name="T21" fmla="*/ 929214 h 3079"/>
                <a:gd name="T22" fmla="*/ 782719 w 3041"/>
                <a:gd name="T23" fmla="*/ 843562 h 3079"/>
                <a:gd name="T24" fmla="*/ 904108 w 3041"/>
                <a:gd name="T25" fmla="*/ 889987 h 3079"/>
                <a:gd name="T26" fmla="*/ 912032 w 3041"/>
                <a:gd name="T27" fmla="*/ 892146 h 3079"/>
                <a:gd name="T28" fmla="*/ 1024775 w 3041"/>
                <a:gd name="T29" fmla="*/ 712925 h 3079"/>
                <a:gd name="T30" fmla="*/ 1019012 w 3041"/>
                <a:gd name="T31" fmla="*/ 691332 h 3079"/>
                <a:gd name="T32" fmla="*/ 918516 w 3041"/>
                <a:gd name="T33" fmla="*/ 609279 h 3079"/>
                <a:gd name="T34" fmla="*/ 922478 w 3041"/>
                <a:gd name="T35" fmla="*/ 553858 h 3079"/>
                <a:gd name="T36" fmla="*/ 934365 w 3041"/>
                <a:gd name="T37" fmla="*/ 466046 h 3079"/>
                <a:gd name="T38" fmla="*/ 1026216 w 3041"/>
                <a:gd name="T39" fmla="*/ 407386 h 3079"/>
                <a:gd name="T40" fmla="*/ 925720 w 3041"/>
                <a:gd name="T41" fmla="*/ 224206 h 3079"/>
                <a:gd name="T42" fmla="*/ 912032 w 3041"/>
                <a:gd name="T43" fmla="*/ 216289 h 3079"/>
                <a:gd name="T44" fmla="*/ 819460 w 3041"/>
                <a:gd name="T45" fmla="*/ 267032 h 3079"/>
                <a:gd name="T46" fmla="*/ 687266 w 3041"/>
                <a:gd name="T47" fmla="*/ 209091 h 3079"/>
                <a:gd name="T48" fmla="*/ 666374 w 3041"/>
                <a:gd name="T49" fmla="*/ 80973 h 3079"/>
                <a:gd name="T50" fmla="*/ 452774 w 3041"/>
                <a:gd name="T51" fmla="*/ 65139 h 3079"/>
                <a:gd name="T52" fmla="*/ 436925 w 3041"/>
                <a:gd name="T53" fmla="*/ 178861 h 3079"/>
                <a:gd name="T54" fmla="*/ 416394 w 3041"/>
                <a:gd name="T55" fmla="*/ 209091 h 3079"/>
                <a:gd name="T56" fmla="*/ 283839 w 3041"/>
                <a:gd name="T57" fmla="*/ 267032 h 3079"/>
                <a:gd name="T58" fmla="*/ 191267 w 3041"/>
                <a:gd name="T59" fmla="*/ 216289 h 3079"/>
                <a:gd name="T60" fmla="*/ 78524 w 3041"/>
                <a:gd name="T61" fmla="*/ 395150 h 3079"/>
                <a:gd name="T62" fmla="*/ 77083 w 3041"/>
                <a:gd name="T63" fmla="*/ 407386 h 3079"/>
                <a:gd name="T64" fmla="*/ 169295 w 3041"/>
                <a:gd name="T65" fmla="*/ 465687 h 3079"/>
                <a:gd name="T66" fmla="*/ 180822 w 3041"/>
                <a:gd name="T67" fmla="*/ 553858 h 3079"/>
                <a:gd name="T68" fmla="*/ 184784 w 3041"/>
                <a:gd name="T69" fmla="*/ 609279 h 3079"/>
                <a:gd name="T70" fmla="*/ 84287 w 3041"/>
                <a:gd name="T71" fmla="*/ 691332 h 3079"/>
                <a:gd name="T72" fmla="*/ 177580 w 3041"/>
                <a:gd name="T73" fmla="*/ 883869 h 3079"/>
                <a:gd name="T74" fmla="*/ 199192 w 3041"/>
                <a:gd name="T75" fmla="*/ 889987 h 3079"/>
                <a:gd name="T76" fmla="*/ 300409 w 3041"/>
                <a:gd name="T77" fmla="*/ 836724 h 3079"/>
                <a:gd name="T78" fmla="*/ 452774 w 3041"/>
                <a:gd name="T79" fmla="*/ 1107715 h 3079"/>
                <a:gd name="T80" fmla="*/ 371729 w 3041"/>
                <a:gd name="T81" fmla="*/ 950807 h 3079"/>
                <a:gd name="T82" fmla="*/ 231610 w 3041"/>
                <a:gd name="T83" fmla="*/ 946128 h 3079"/>
                <a:gd name="T84" fmla="*/ 121028 w 3041"/>
                <a:gd name="T85" fmla="*/ 916618 h 3079"/>
                <a:gd name="T86" fmla="*/ 51869 w 3041"/>
                <a:gd name="T87" fmla="*/ 634831 h 3079"/>
                <a:gd name="T88" fmla="*/ 115625 w 3041"/>
                <a:gd name="T89" fmla="*/ 553858 h 3079"/>
                <a:gd name="T90" fmla="*/ 51869 w 3041"/>
                <a:gd name="T91" fmla="*/ 473244 h 3079"/>
                <a:gd name="T92" fmla="*/ 14048 w 3041"/>
                <a:gd name="T93" fmla="*/ 424300 h 3079"/>
                <a:gd name="T94" fmla="*/ 121028 w 3041"/>
                <a:gd name="T95" fmla="*/ 191457 h 3079"/>
                <a:gd name="T96" fmla="*/ 231610 w 3041"/>
                <a:gd name="T97" fmla="*/ 161947 h 3079"/>
                <a:gd name="T98" fmla="*/ 371729 w 3041"/>
                <a:gd name="T99" fmla="*/ 157268 h 3079"/>
                <a:gd name="T100" fmla="*/ 452774 w 3041"/>
                <a:gd name="T101" fmla="*/ 0 h 3079"/>
                <a:gd name="T102" fmla="*/ 731571 w 3041"/>
                <a:gd name="T103" fmla="*/ 80973 h 3079"/>
                <a:gd name="T104" fmla="*/ 805412 w 3041"/>
                <a:gd name="T105" fmla="*/ 200094 h 3079"/>
                <a:gd name="T106" fmla="*/ 912032 w 3041"/>
                <a:gd name="T107" fmla="*/ 151150 h 3079"/>
                <a:gd name="T108" fmla="*/ 1080967 w 3041"/>
                <a:gd name="T109" fmla="*/ 362761 h 3079"/>
                <a:gd name="T110" fmla="*/ 1089252 w 3041"/>
                <a:gd name="T111" fmla="*/ 424300 h 3079"/>
                <a:gd name="T112" fmla="*/ 985513 w 3041"/>
                <a:gd name="T113" fmla="*/ 511392 h 3079"/>
                <a:gd name="T114" fmla="*/ 985513 w 3041"/>
                <a:gd name="T115" fmla="*/ 596683 h 3079"/>
                <a:gd name="T116" fmla="*/ 1089252 w 3041"/>
                <a:gd name="T117" fmla="*/ 684135 h 3079"/>
                <a:gd name="T118" fmla="*/ 982271 w 3041"/>
                <a:gd name="T119" fmla="*/ 916618 h 3079"/>
                <a:gd name="T120" fmla="*/ 912032 w 3041"/>
                <a:gd name="T121" fmla="*/ 956925 h 3079"/>
                <a:gd name="T122" fmla="*/ 805412 w 3041"/>
                <a:gd name="T123" fmla="*/ 907981 h 3079"/>
                <a:gd name="T124" fmla="*/ 731571 w 3041"/>
                <a:gd name="T125" fmla="*/ 1026742 h 307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41" h="3079">
                  <a:moveTo>
                    <a:pt x="1531" y="1126"/>
                  </a:moveTo>
                  <a:lnTo>
                    <a:pt x="1531" y="1126"/>
                  </a:lnTo>
                  <a:cubicBezTo>
                    <a:pt x="1303" y="1126"/>
                    <a:pt x="1119" y="1312"/>
                    <a:pt x="1119" y="1539"/>
                  </a:cubicBezTo>
                  <a:cubicBezTo>
                    <a:pt x="1119" y="1767"/>
                    <a:pt x="1303" y="1953"/>
                    <a:pt x="1531" y="1953"/>
                  </a:cubicBezTo>
                  <a:cubicBezTo>
                    <a:pt x="1759" y="1953"/>
                    <a:pt x="1945" y="1767"/>
                    <a:pt x="1945" y="1539"/>
                  </a:cubicBezTo>
                  <a:cubicBezTo>
                    <a:pt x="1945" y="1312"/>
                    <a:pt x="1759" y="1126"/>
                    <a:pt x="1531" y="1126"/>
                  </a:cubicBezTo>
                  <a:close/>
                  <a:moveTo>
                    <a:pt x="1531" y="2134"/>
                  </a:moveTo>
                  <a:lnTo>
                    <a:pt x="1531" y="2134"/>
                  </a:lnTo>
                  <a:cubicBezTo>
                    <a:pt x="1204" y="2134"/>
                    <a:pt x="938" y="1867"/>
                    <a:pt x="938" y="1539"/>
                  </a:cubicBezTo>
                  <a:cubicBezTo>
                    <a:pt x="938" y="1212"/>
                    <a:pt x="1204" y="945"/>
                    <a:pt x="1531" y="945"/>
                  </a:cubicBezTo>
                  <a:cubicBezTo>
                    <a:pt x="1859" y="945"/>
                    <a:pt x="2126" y="1212"/>
                    <a:pt x="2126" y="1539"/>
                  </a:cubicBezTo>
                  <a:cubicBezTo>
                    <a:pt x="2126" y="1867"/>
                    <a:pt x="1859" y="2134"/>
                    <a:pt x="1531" y="2134"/>
                  </a:cubicBezTo>
                  <a:close/>
                  <a:moveTo>
                    <a:pt x="834" y="2325"/>
                  </a:moveTo>
                  <a:lnTo>
                    <a:pt x="834" y="2325"/>
                  </a:lnTo>
                  <a:cubicBezTo>
                    <a:pt x="854" y="2325"/>
                    <a:pt x="874" y="2331"/>
                    <a:pt x="890" y="2344"/>
                  </a:cubicBezTo>
                  <a:cubicBezTo>
                    <a:pt x="970" y="2409"/>
                    <a:pt x="1060" y="2460"/>
                    <a:pt x="1156" y="2498"/>
                  </a:cubicBezTo>
                  <a:cubicBezTo>
                    <a:pt x="1190" y="2511"/>
                    <a:pt x="1213" y="2545"/>
                    <a:pt x="1213" y="2582"/>
                  </a:cubicBezTo>
                  <a:lnTo>
                    <a:pt x="1213" y="2853"/>
                  </a:lnTo>
                  <a:cubicBezTo>
                    <a:pt x="1213" y="2877"/>
                    <a:pt x="1233" y="2897"/>
                    <a:pt x="1257" y="2897"/>
                  </a:cubicBezTo>
                  <a:lnTo>
                    <a:pt x="1806" y="2897"/>
                  </a:lnTo>
                  <a:cubicBezTo>
                    <a:pt x="1830" y="2897"/>
                    <a:pt x="1850" y="2877"/>
                    <a:pt x="1850" y="2853"/>
                  </a:cubicBezTo>
                  <a:lnTo>
                    <a:pt x="1850" y="2582"/>
                  </a:lnTo>
                  <a:cubicBezTo>
                    <a:pt x="1850" y="2545"/>
                    <a:pt x="1873" y="2511"/>
                    <a:pt x="1908" y="2498"/>
                  </a:cubicBezTo>
                  <a:cubicBezTo>
                    <a:pt x="2003" y="2460"/>
                    <a:pt x="2093" y="2409"/>
                    <a:pt x="2173" y="2344"/>
                  </a:cubicBezTo>
                  <a:cubicBezTo>
                    <a:pt x="2202" y="2321"/>
                    <a:pt x="2243" y="2318"/>
                    <a:pt x="2275" y="2337"/>
                  </a:cubicBezTo>
                  <a:lnTo>
                    <a:pt x="2510" y="2473"/>
                  </a:lnTo>
                  <a:cubicBezTo>
                    <a:pt x="2517" y="2476"/>
                    <a:pt x="2524" y="2479"/>
                    <a:pt x="2532" y="2479"/>
                  </a:cubicBezTo>
                  <a:cubicBezTo>
                    <a:pt x="2545" y="2479"/>
                    <a:pt x="2561" y="2473"/>
                    <a:pt x="2570" y="2456"/>
                  </a:cubicBezTo>
                  <a:lnTo>
                    <a:pt x="2845" y="1981"/>
                  </a:lnTo>
                  <a:cubicBezTo>
                    <a:pt x="2853" y="1967"/>
                    <a:pt x="2851" y="1954"/>
                    <a:pt x="2849" y="1947"/>
                  </a:cubicBezTo>
                  <a:cubicBezTo>
                    <a:pt x="2848" y="1941"/>
                    <a:pt x="2842" y="1928"/>
                    <a:pt x="2829" y="1921"/>
                  </a:cubicBezTo>
                  <a:lnTo>
                    <a:pt x="2594" y="1785"/>
                  </a:lnTo>
                  <a:cubicBezTo>
                    <a:pt x="2561" y="1766"/>
                    <a:pt x="2544" y="1730"/>
                    <a:pt x="2550" y="1693"/>
                  </a:cubicBezTo>
                  <a:cubicBezTo>
                    <a:pt x="2557" y="1642"/>
                    <a:pt x="2561" y="1590"/>
                    <a:pt x="2561" y="1539"/>
                  </a:cubicBezTo>
                  <a:cubicBezTo>
                    <a:pt x="2561" y="1488"/>
                    <a:pt x="2557" y="1437"/>
                    <a:pt x="2550" y="1386"/>
                  </a:cubicBezTo>
                  <a:cubicBezTo>
                    <a:pt x="2544" y="1349"/>
                    <a:pt x="2561" y="1313"/>
                    <a:pt x="2594" y="1295"/>
                  </a:cubicBezTo>
                  <a:lnTo>
                    <a:pt x="2829" y="1158"/>
                  </a:lnTo>
                  <a:cubicBezTo>
                    <a:pt x="2842" y="1151"/>
                    <a:pt x="2848" y="1138"/>
                    <a:pt x="2849" y="1132"/>
                  </a:cubicBezTo>
                  <a:cubicBezTo>
                    <a:pt x="2851" y="1125"/>
                    <a:pt x="2853" y="1112"/>
                    <a:pt x="2845" y="1098"/>
                  </a:cubicBezTo>
                  <a:lnTo>
                    <a:pt x="2570" y="623"/>
                  </a:lnTo>
                  <a:cubicBezTo>
                    <a:pt x="2561" y="607"/>
                    <a:pt x="2545" y="601"/>
                    <a:pt x="2532" y="601"/>
                  </a:cubicBezTo>
                  <a:cubicBezTo>
                    <a:pt x="2524" y="601"/>
                    <a:pt x="2517" y="603"/>
                    <a:pt x="2510" y="607"/>
                  </a:cubicBezTo>
                  <a:lnTo>
                    <a:pt x="2275" y="742"/>
                  </a:lnTo>
                  <a:cubicBezTo>
                    <a:pt x="2243" y="760"/>
                    <a:pt x="2202" y="758"/>
                    <a:pt x="2173" y="735"/>
                  </a:cubicBezTo>
                  <a:cubicBezTo>
                    <a:pt x="2092" y="670"/>
                    <a:pt x="2003" y="618"/>
                    <a:pt x="1908" y="581"/>
                  </a:cubicBezTo>
                  <a:cubicBezTo>
                    <a:pt x="1873" y="567"/>
                    <a:pt x="1850" y="535"/>
                    <a:pt x="1850" y="497"/>
                  </a:cubicBezTo>
                  <a:lnTo>
                    <a:pt x="1850" y="225"/>
                  </a:lnTo>
                  <a:cubicBezTo>
                    <a:pt x="1850" y="201"/>
                    <a:pt x="1830" y="181"/>
                    <a:pt x="1806" y="181"/>
                  </a:cubicBezTo>
                  <a:lnTo>
                    <a:pt x="1257" y="181"/>
                  </a:lnTo>
                  <a:cubicBezTo>
                    <a:pt x="1233" y="181"/>
                    <a:pt x="1213" y="201"/>
                    <a:pt x="1213" y="225"/>
                  </a:cubicBezTo>
                  <a:lnTo>
                    <a:pt x="1213" y="497"/>
                  </a:lnTo>
                  <a:cubicBezTo>
                    <a:pt x="1213" y="535"/>
                    <a:pt x="1190" y="567"/>
                    <a:pt x="1156" y="581"/>
                  </a:cubicBezTo>
                  <a:cubicBezTo>
                    <a:pt x="1060" y="618"/>
                    <a:pt x="970" y="670"/>
                    <a:pt x="890" y="735"/>
                  </a:cubicBezTo>
                  <a:cubicBezTo>
                    <a:pt x="861" y="758"/>
                    <a:pt x="821" y="760"/>
                    <a:pt x="788" y="742"/>
                  </a:cubicBezTo>
                  <a:lnTo>
                    <a:pt x="553" y="607"/>
                  </a:lnTo>
                  <a:cubicBezTo>
                    <a:pt x="546" y="603"/>
                    <a:pt x="539" y="601"/>
                    <a:pt x="531" y="601"/>
                  </a:cubicBezTo>
                  <a:cubicBezTo>
                    <a:pt x="519" y="601"/>
                    <a:pt x="502" y="607"/>
                    <a:pt x="493" y="623"/>
                  </a:cubicBezTo>
                  <a:lnTo>
                    <a:pt x="218" y="1098"/>
                  </a:lnTo>
                  <a:cubicBezTo>
                    <a:pt x="210" y="1112"/>
                    <a:pt x="212" y="1125"/>
                    <a:pt x="214" y="1132"/>
                  </a:cubicBezTo>
                  <a:cubicBezTo>
                    <a:pt x="216" y="1138"/>
                    <a:pt x="220" y="1151"/>
                    <a:pt x="234" y="1158"/>
                  </a:cubicBezTo>
                  <a:lnTo>
                    <a:pt x="470" y="1294"/>
                  </a:lnTo>
                  <a:cubicBezTo>
                    <a:pt x="502" y="1313"/>
                    <a:pt x="519" y="1349"/>
                    <a:pt x="513" y="1386"/>
                  </a:cubicBezTo>
                  <a:cubicBezTo>
                    <a:pt x="506" y="1437"/>
                    <a:pt x="502" y="1488"/>
                    <a:pt x="502" y="1539"/>
                  </a:cubicBezTo>
                  <a:cubicBezTo>
                    <a:pt x="502" y="1590"/>
                    <a:pt x="506" y="1642"/>
                    <a:pt x="513" y="1693"/>
                  </a:cubicBezTo>
                  <a:cubicBezTo>
                    <a:pt x="519" y="1730"/>
                    <a:pt x="501" y="1766"/>
                    <a:pt x="470" y="1785"/>
                  </a:cubicBezTo>
                  <a:lnTo>
                    <a:pt x="234" y="1921"/>
                  </a:lnTo>
                  <a:cubicBezTo>
                    <a:pt x="213" y="1932"/>
                    <a:pt x="206" y="1960"/>
                    <a:pt x="218" y="1981"/>
                  </a:cubicBezTo>
                  <a:lnTo>
                    <a:pt x="493" y="2456"/>
                  </a:lnTo>
                  <a:cubicBezTo>
                    <a:pt x="502" y="2473"/>
                    <a:pt x="519" y="2479"/>
                    <a:pt x="531" y="2479"/>
                  </a:cubicBezTo>
                  <a:cubicBezTo>
                    <a:pt x="539" y="2479"/>
                    <a:pt x="546" y="2476"/>
                    <a:pt x="553" y="2473"/>
                  </a:cubicBezTo>
                  <a:lnTo>
                    <a:pt x="788" y="2337"/>
                  </a:lnTo>
                  <a:cubicBezTo>
                    <a:pt x="803" y="2328"/>
                    <a:pt x="818" y="2325"/>
                    <a:pt x="834" y="2325"/>
                  </a:cubicBezTo>
                  <a:close/>
                  <a:moveTo>
                    <a:pt x="1806" y="3078"/>
                  </a:moveTo>
                  <a:lnTo>
                    <a:pt x="1257" y="3078"/>
                  </a:lnTo>
                  <a:cubicBezTo>
                    <a:pt x="1133" y="3078"/>
                    <a:pt x="1032" y="2978"/>
                    <a:pt x="1032" y="2853"/>
                  </a:cubicBezTo>
                  <a:lnTo>
                    <a:pt x="1032" y="2642"/>
                  </a:lnTo>
                  <a:cubicBezTo>
                    <a:pt x="960" y="2609"/>
                    <a:pt x="891" y="2570"/>
                    <a:pt x="827" y="2523"/>
                  </a:cubicBezTo>
                  <a:lnTo>
                    <a:pt x="643" y="2629"/>
                  </a:lnTo>
                  <a:cubicBezTo>
                    <a:pt x="609" y="2649"/>
                    <a:pt x="571" y="2659"/>
                    <a:pt x="531" y="2659"/>
                  </a:cubicBezTo>
                  <a:cubicBezTo>
                    <a:pt x="451" y="2659"/>
                    <a:pt x="376" y="2616"/>
                    <a:pt x="336" y="2547"/>
                  </a:cubicBezTo>
                  <a:lnTo>
                    <a:pt x="61" y="2071"/>
                  </a:lnTo>
                  <a:cubicBezTo>
                    <a:pt x="0" y="1963"/>
                    <a:pt x="37" y="1826"/>
                    <a:pt x="144" y="1764"/>
                  </a:cubicBezTo>
                  <a:lnTo>
                    <a:pt x="327" y="1658"/>
                  </a:lnTo>
                  <a:cubicBezTo>
                    <a:pt x="323" y="1619"/>
                    <a:pt x="321" y="1579"/>
                    <a:pt x="321" y="1539"/>
                  </a:cubicBezTo>
                  <a:cubicBezTo>
                    <a:pt x="321" y="1500"/>
                    <a:pt x="323" y="1460"/>
                    <a:pt x="327" y="1421"/>
                  </a:cubicBezTo>
                  <a:lnTo>
                    <a:pt x="144" y="1315"/>
                  </a:lnTo>
                  <a:cubicBezTo>
                    <a:pt x="92" y="1285"/>
                    <a:pt x="55" y="1237"/>
                    <a:pt x="39" y="1179"/>
                  </a:cubicBezTo>
                  <a:cubicBezTo>
                    <a:pt x="24" y="1121"/>
                    <a:pt x="32" y="1060"/>
                    <a:pt x="62" y="1008"/>
                  </a:cubicBezTo>
                  <a:lnTo>
                    <a:pt x="336" y="532"/>
                  </a:lnTo>
                  <a:cubicBezTo>
                    <a:pt x="376" y="463"/>
                    <a:pt x="451" y="420"/>
                    <a:pt x="531" y="420"/>
                  </a:cubicBezTo>
                  <a:cubicBezTo>
                    <a:pt x="571" y="420"/>
                    <a:pt x="609" y="431"/>
                    <a:pt x="643" y="450"/>
                  </a:cubicBezTo>
                  <a:lnTo>
                    <a:pt x="827" y="556"/>
                  </a:lnTo>
                  <a:cubicBezTo>
                    <a:pt x="891" y="509"/>
                    <a:pt x="960" y="470"/>
                    <a:pt x="1032" y="437"/>
                  </a:cubicBezTo>
                  <a:lnTo>
                    <a:pt x="1032" y="225"/>
                  </a:lnTo>
                  <a:cubicBezTo>
                    <a:pt x="1032" y="102"/>
                    <a:pt x="1133" y="0"/>
                    <a:pt x="1257" y="0"/>
                  </a:cubicBezTo>
                  <a:lnTo>
                    <a:pt x="1806" y="0"/>
                  </a:lnTo>
                  <a:cubicBezTo>
                    <a:pt x="1930" y="0"/>
                    <a:pt x="2031" y="102"/>
                    <a:pt x="2031" y="225"/>
                  </a:cubicBezTo>
                  <a:lnTo>
                    <a:pt x="2031" y="437"/>
                  </a:lnTo>
                  <a:cubicBezTo>
                    <a:pt x="2103" y="470"/>
                    <a:pt x="2172" y="510"/>
                    <a:pt x="2236" y="556"/>
                  </a:cubicBezTo>
                  <a:lnTo>
                    <a:pt x="2420" y="450"/>
                  </a:lnTo>
                  <a:cubicBezTo>
                    <a:pt x="2454" y="431"/>
                    <a:pt x="2493" y="420"/>
                    <a:pt x="2532" y="420"/>
                  </a:cubicBezTo>
                  <a:cubicBezTo>
                    <a:pt x="2612" y="420"/>
                    <a:pt x="2687" y="463"/>
                    <a:pt x="2727" y="532"/>
                  </a:cubicBezTo>
                  <a:lnTo>
                    <a:pt x="3001" y="1008"/>
                  </a:lnTo>
                  <a:cubicBezTo>
                    <a:pt x="3031" y="1060"/>
                    <a:pt x="3040" y="1121"/>
                    <a:pt x="3024" y="1179"/>
                  </a:cubicBezTo>
                  <a:cubicBezTo>
                    <a:pt x="3009" y="1236"/>
                    <a:pt x="2971" y="1285"/>
                    <a:pt x="2919" y="1315"/>
                  </a:cubicBezTo>
                  <a:lnTo>
                    <a:pt x="2736" y="1421"/>
                  </a:lnTo>
                  <a:cubicBezTo>
                    <a:pt x="2740" y="1460"/>
                    <a:pt x="2742" y="1500"/>
                    <a:pt x="2742" y="1539"/>
                  </a:cubicBezTo>
                  <a:cubicBezTo>
                    <a:pt x="2742" y="1579"/>
                    <a:pt x="2740" y="1619"/>
                    <a:pt x="2736" y="1658"/>
                  </a:cubicBezTo>
                  <a:lnTo>
                    <a:pt x="2919" y="1764"/>
                  </a:lnTo>
                  <a:cubicBezTo>
                    <a:pt x="2971" y="1794"/>
                    <a:pt x="3009" y="1842"/>
                    <a:pt x="3024" y="1901"/>
                  </a:cubicBezTo>
                  <a:cubicBezTo>
                    <a:pt x="3040" y="1959"/>
                    <a:pt x="3031" y="2019"/>
                    <a:pt x="3001" y="2071"/>
                  </a:cubicBezTo>
                  <a:lnTo>
                    <a:pt x="2727" y="2547"/>
                  </a:lnTo>
                  <a:cubicBezTo>
                    <a:pt x="2687" y="2616"/>
                    <a:pt x="2612" y="2659"/>
                    <a:pt x="2532" y="2659"/>
                  </a:cubicBezTo>
                  <a:cubicBezTo>
                    <a:pt x="2493" y="2659"/>
                    <a:pt x="2454" y="2649"/>
                    <a:pt x="2420" y="2629"/>
                  </a:cubicBezTo>
                  <a:lnTo>
                    <a:pt x="2236" y="2523"/>
                  </a:lnTo>
                  <a:cubicBezTo>
                    <a:pt x="2172" y="2570"/>
                    <a:pt x="2103" y="2609"/>
                    <a:pt x="2031" y="2642"/>
                  </a:cubicBezTo>
                  <a:lnTo>
                    <a:pt x="2031" y="2853"/>
                  </a:lnTo>
                  <a:cubicBezTo>
                    <a:pt x="2031" y="2978"/>
                    <a:pt x="1930" y="3078"/>
                    <a:pt x="1806" y="3078"/>
                  </a:cubicBezTo>
                  <a:close/>
                </a:path>
              </a:pathLst>
            </a:custGeom>
            <a:solidFill>
              <a:schemeClr val="accent1">
                <a:lumMod val="75000"/>
              </a:schemeClr>
            </a:solidFill>
            <a:ln>
              <a:noFill/>
            </a:ln>
            <a:effectLst/>
          </p:spPr>
          <p:txBody>
            <a:bodyPr wrap="none" anchor="ctr"/>
            <a:lstStyle/>
            <a:p>
              <a:endParaRPr lang="es-ES_tradnl" sz="1633"/>
            </a:p>
          </p:txBody>
        </p:sp>
        <p:sp>
          <p:nvSpPr>
            <p:cNvPr id="44" name="Freeform 30">
              <a:extLst>
                <a:ext uri="{FF2B5EF4-FFF2-40B4-BE49-F238E27FC236}">
                  <a16:creationId xmlns:a16="http://schemas.microsoft.com/office/drawing/2014/main" id="{8BF5F390-4ADF-8247-80E9-4C81B07295E6}"/>
                </a:ext>
              </a:extLst>
            </p:cNvPr>
            <p:cNvSpPr>
              <a:spLocks noChangeArrowheads="1"/>
            </p:cNvSpPr>
            <p:nvPr/>
          </p:nvSpPr>
          <p:spPr bwMode="auto">
            <a:xfrm rot="8442237">
              <a:off x="4615955" y="-288783"/>
              <a:ext cx="1289819" cy="1259059"/>
            </a:xfrm>
            <a:custGeom>
              <a:avLst/>
              <a:gdLst>
                <a:gd name="T0" fmla="*/ 1748198 w 5361"/>
                <a:gd name="T1" fmla="*/ 1076676 h 5233"/>
                <a:gd name="T2" fmla="*/ 1662139 w 5361"/>
                <a:gd name="T3" fmla="*/ 1002857 h 5233"/>
                <a:gd name="T4" fmla="*/ 1669701 w 5361"/>
                <a:gd name="T5" fmla="*/ 897710 h 5233"/>
                <a:gd name="T6" fmla="*/ 1677982 w 5361"/>
                <a:gd name="T7" fmla="*/ 759435 h 5233"/>
                <a:gd name="T8" fmla="*/ 1858744 w 5361"/>
                <a:gd name="T9" fmla="*/ 636283 h 5233"/>
                <a:gd name="T10" fmla="*/ 1785647 w 5361"/>
                <a:gd name="T11" fmla="*/ 476762 h 5233"/>
                <a:gd name="T12" fmla="*/ 1797530 w 5361"/>
                <a:gd name="T13" fmla="*/ 432471 h 5233"/>
                <a:gd name="T14" fmla="*/ 1909515 w 5361"/>
                <a:gd name="T15" fmla="*/ 561384 h 5233"/>
                <a:gd name="T16" fmla="*/ 1865225 w 5361"/>
                <a:gd name="T17" fmla="*/ 726306 h 5233"/>
                <a:gd name="T18" fmla="*/ 1734875 w 5361"/>
                <a:gd name="T19" fmla="*/ 897710 h 5233"/>
                <a:gd name="T20" fmla="*/ 1780966 w 5361"/>
                <a:gd name="T21" fmla="*/ 1020141 h 5233"/>
                <a:gd name="T22" fmla="*/ 1792489 w 5361"/>
                <a:gd name="T23" fmla="*/ 1064433 h 5233"/>
                <a:gd name="T24" fmla="*/ 965020 w 5361"/>
                <a:gd name="T25" fmla="*/ 598473 h 5233"/>
                <a:gd name="T26" fmla="*/ 965020 w 5361"/>
                <a:gd name="T27" fmla="*/ 1196587 h 5233"/>
                <a:gd name="T28" fmla="*/ 1263888 w 5361"/>
                <a:gd name="T29" fmla="*/ 897710 h 5233"/>
                <a:gd name="T30" fmla="*/ 965020 w 5361"/>
                <a:gd name="T31" fmla="*/ 1261763 h 5233"/>
                <a:gd name="T32" fmla="*/ 965020 w 5361"/>
                <a:gd name="T33" fmla="*/ 533297 h 5233"/>
                <a:gd name="T34" fmla="*/ 1329063 w 5361"/>
                <a:gd name="T35" fmla="*/ 897710 h 5233"/>
                <a:gd name="T36" fmla="*/ 784259 w 5361"/>
                <a:gd name="T37" fmla="*/ 1884003 h 5233"/>
                <a:gd name="T38" fmla="*/ 662911 w 5361"/>
                <a:gd name="T39" fmla="*/ 1606012 h 5233"/>
                <a:gd name="T40" fmla="*/ 366564 w 5361"/>
                <a:gd name="T41" fmla="*/ 1591968 h 5233"/>
                <a:gd name="T42" fmla="*/ 275103 w 5361"/>
                <a:gd name="T43" fmla="*/ 1603851 h 5233"/>
                <a:gd name="T44" fmla="*/ 20165 w 5361"/>
                <a:gd name="T45" fmla="*/ 1234396 h 5233"/>
                <a:gd name="T46" fmla="*/ 64455 w 5361"/>
                <a:gd name="T47" fmla="*/ 1068754 h 5233"/>
                <a:gd name="T48" fmla="*/ 194804 w 5361"/>
                <a:gd name="T49" fmla="*/ 897710 h 5233"/>
                <a:gd name="T50" fmla="*/ 64815 w 5361"/>
                <a:gd name="T51" fmla="*/ 726306 h 5233"/>
                <a:gd name="T52" fmla="*/ 8642 w 5361"/>
                <a:gd name="T53" fmla="*/ 652847 h 5233"/>
                <a:gd name="T54" fmla="*/ 201286 w 5361"/>
                <a:gd name="T55" fmla="*/ 247744 h 5233"/>
                <a:gd name="T56" fmla="*/ 366564 w 5361"/>
                <a:gd name="T57" fmla="*/ 203452 h 5233"/>
                <a:gd name="T58" fmla="*/ 662911 w 5361"/>
                <a:gd name="T59" fmla="*/ 189409 h 5233"/>
                <a:gd name="T60" fmla="*/ 695679 w 5361"/>
                <a:gd name="T61" fmla="*/ 0 h 5233"/>
                <a:gd name="T62" fmla="*/ 728086 w 5361"/>
                <a:gd name="T63" fmla="*/ 211014 h 5233"/>
                <a:gd name="T64" fmla="*/ 707561 w 5361"/>
                <a:gd name="T65" fmla="*/ 241262 h 5233"/>
                <a:gd name="T66" fmla="*/ 488991 w 5361"/>
                <a:gd name="T67" fmla="*/ 349290 h 5233"/>
                <a:gd name="T68" fmla="*/ 291666 w 5361"/>
                <a:gd name="T69" fmla="*/ 254225 h 5233"/>
                <a:gd name="T70" fmla="*/ 76697 w 5361"/>
                <a:gd name="T71" fmla="*/ 593792 h 5233"/>
                <a:gd name="T72" fmla="*/ 71296 w 5361"/>
                <a:gd name="T73" fmla="*/ 636283 h 5233"/>
                <a:gd name="T74" fmla="*/ 252057 w 5361"/>
                <a:gd name="T75" fmla="*/ 759435 h 5233"/>
                <a:gd name="T76" fmla="*/ 259979 w 5361"/>
                <a:gd name="T77" fmla="*/ 897710 h 5233"/>
                <a:gd name="T78" fmla="*/ 267901 w 5361"/>
                <a:gd name="T79" fmla="*/ 1002857 h 5233"/>
                <a:gd name="T80" fmla="*/ 96862 w 5361"/>
                <a:gd name="T81" fmla="*/ 1125288 h 5233"/>
                <a:gd name="T82" fmla="*/ 76697 w 5361"/>
                <a:gd name="T83" fmla="*/ 1201628 h 5233"/>
                <a:gd name="T84" fmla="*/ 291666 w 5361"/>
                <a:gd name="T85" fmla="*/ 1540835 h 5233"/>
                <a:gd name="T86" fmla="*/ 488991 w 5361"/>
                <a:gd name="T87" fmla="*/ 1445771 h 5233"/>
                <a:gd name="T88" fmla="*/ 525720 w 5361"/>
                <a:gd name="T89" fmla="*/ 1448651 h 5233"/>
                <a:gd name="T90" fmla="*/ 728086 w 5361"/>
                <a:gd name="T91" fmla="*/ 1584406 h 5233"/>
                <a:gd name="T92" fmla="*/ 784259 w 5361"/>
                <a:gd name="T93" fmla="*/ 1818826 h 5233"/>
                <a:gd name="T94" fmla="*/ 1201954 w 5361"/>
                <a:gd name="T95" fmla="*/ 1763012 h 5233"/>
                <a:gd name="T96" fmla="*/ 1222479 w 5361"/>
                <a:gd name="T97" fmla="*/ 1553798 h 5233"/>
                <a:gd name="T98" fmla="*/ 1404320 w 5361"/>
                <a:gd name="T99" fmla="*/ 1448651 h 5233"/>
                <a:gd name="T100" fmla="*/ 1595884 w 5361"/>
                <a:gd name="T101" fmla="*/ 1535434 h 5233"/>
                <a:gd name="T102" fmla="*/ 1744238 w 5361"/>
                <a:gd name="T103" fmla="*/ 1391037 h 5233"/>
                <a:gd name="T104" fmla="*/ 1800410 w 5361"/>
                <a:gd name="T105" fmla="*/ 1423085 h 5233"/>
                <a:gd name="T106" fmla="*/ 1563116 w 5361"/>
                <a:gd name="T107" fmla="*/ 1591968 h 5233"/>
                <a:gd name="T108" fmla="*/ 1266769 w 5361"/>
                <a:gd name="T109" fmla="*/ 1606012 h 5233"/>
                <a:gd name="T110" fmla="*/ 1145781 w 5361"/>
                <a:gd name="T111" fmla="*/ 1884003 h 52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361" h="5233">
                  <a:moveTo>
                    <a:pt x="4901" y="3002"/>
                  </a:moveTo>
                  <a:lnTo>
                    <a:pt x="4901" y="3002"/>
                  </a:lnTo>
                  <a:cubicBezTo>
                    <a:pt x="4885" y="3002"/>
                    <a:pt x="4869" y="2998"/>
                    <a:pt x="4855" y="2990"/>
                  </a:cubicBezTo>
                  <a:lnTo>
                    <a:pt x="4660" y="2876"/>
                  </a:lnTo>
                  <a:cubicBezTo>
                    <a:pt x="4627" y="2858"/>
                    <a:pt x="4610" y="2822"/>
                    <a:pt x="4616" y="2785"/>
                  </a:cubicBezTo>
                  <a:cubicBezTo>
                    <a:pt x="4630" y="2689"/>
                    <a:pt x="4637" y="2591"/>
                    <a:pt x="4637" y="2493"/>
                  </a:cubicBezTo>
                  <a:cubicBezTo>
                    <a:pt x="4637" y="2396"/>
                    <a:pt x="4630" y="2297"/>
                    <a:pt x="4616" y="2201"/>
                  </a:cubicBezTo>
                  <a:cubicBezTo>
                    <a:pt x="4610" y="2164"/>
                    <a:pt x="4627" y="2128"/>
                    <a:pt x="4660" y="2109"/>
                  </a:cubicBezTo>
                  <a:lnTo>
                    <a:pt x="5089" y="1861"/>
                  </a:lnTo>
                  <a:cubicBezTo>
                    <a:pt x="5126" y="1841"/>
                    <a:pt x="5151" y="1807"/>
                    <a:pt x="5162" y="1767"/>
                  </a:cubicBezTo>
                  <a:cubicBezTo>
                    <a:pt x="5172" y="1727"/>
                    <a:pt x="5167" y="1684"/>
                    <a:pt x="5147" y="1649"/>
                  </a:cubicBezTo>
                  <a:lnTo>
                    <a:pt x="4959" y="1324"/>
                  </a:lnTo>
                  <a:cubicBezTo>
                    <a:pt x="4934" y="1281"/>
                    <a:pt x="4949" y="1225"/>
                    <a:pt x="4992" y="1201"/>
                  </a:cubicBezTo>
                  <a:cubicBezTo>
                    <a:pt x="5036" y="1176"/>
                    <a:pt x="5091" y="1190"/>
                    <a:pt x="5116" y="1234"/>
                  </a:cubicBezTo>
                  <a:lnTo>
                    <a:pt x="5303" y="1559"/>
                  </a:lnTo>
                  <a:cubicBezTo>
                    <a:pt x="5348" y="1636"/>
                    <a:pt x="5360" y="1727"/>
                    <a:pt x="5336" y="1813"/>
                  </a:cubicBezTo>
                  <a:cubicBezTo>
                    <a:pt x="5313" y="1900"/>
                    <a:pt x="5258" y="1973"/>
                    <a:pt x="5180" y="2017"/>
                  </a:cubicBezTo>
                  <a:lnTo>
                    <a:pt x="4802" y="2236"/>
                  </a:lnTo>
                  <a:cubicBezTo>
                    <a:pt x="4813" y="2321"/>
                    <a:pt x="4818" y="2407"/>
                    <a:pt x="4818" y="2493"/>
                  </a:cubicBezTo>
                  <a:cubicBezTo>
                    <a:pt x="4818" y="2579"/>
                    <a:pt x="4813" y="2665"/>
                    <a:pt x="4802" y="2750"/>
                  </a:cubicBezTo>
                  <a:lnTo>
                    <a:pt x="4946" y="2833"/>
                  </a:lnTo>
                  <a:cubicBezTo>
                    <a:pt x="4989" y="2858"/>
                    <a:pt x="5004" y="2914"/>
                    <a:pt x="4978" y="2956"/>
                  </a:cubicBezTo>
                  <a:cubicBezTo>
                    <a:pt x="4962" y="2986"/>
                    <a:pt x="4932" y="3002"/>
                    <a:pt x="4901" y="3002"/>
                  </a:cubicBezTo>
                  <a:close/>
                  <a:moveTo>
                    <a:pt x="2680" y="1662"/>
                  </a:moveTo>
                  <a:lnTo>
                    <a:pt x="2680" y="1662"/>
                  </a:lnTo>
                  <a:cubicBezTo>
                    <a:pt x="2222" y="1662"/>
                    <a:pt x="1849" y="2035"/>
                    <a:pt x="1849" y="2493"/>
                  </a:cubicBezTo>
                  <a:cubicBezTo>
                    <a:pt x="1849" y="2951"/>
                    <a:pt x="2222" y="3323"/>
                    <a:pt x="2680" y="3323"/>
                  </a:cubicBezTo>
                  <a:cubicBezTo>
                    <a:pt x="3138" y="3323"/>
                    <a:pt x="3510" y="2951"/>
                    <a:pt x="3510" y="2493"/>
                  </a:cubicBezTo>
                  <a:cubicBezTo>
                    <a:pt x="3510" y="2035"/>
                    <a:pt x="3138" y="1662"/>
                    <a:pt x="2680" y="1662"/>
                  </a:cubicBezTo>
                  <a:close/>
                  <a:moveTo>
                    <a:pt x="2680" y="3504"/>
                  </a:moveTo>
                  <a:lnTo>
                    <a:pt x="2680" y="3504"/>
                  </a:lnTo>
                  <a:cubicBezTo>
                    <a:pt x="2122" y="3504"/>
                    <a:pt x="1668" y="3051"/>
                    <a:pt x="1668" y="2493"/>
                  </a:cubicBezTo>
                  <a:cubicBezTo>
                    <a:pt x="1668" y="1935"/>
                    <a:pt x="2122" y="1481"/>
                    <a:pt x="2680" y="1481"/>
                  </a:cubicBezTo>
                  <a:cubicBezTo>
                    <a:pt x="3237" y="1481"/>
                    <a:pt x="3691" y="1935"/>
                    <a:pt x="3691" y="2493"/>
                  </a:cubicBezTo>
                  <a:cubicBezTo>
                    <a:pt x="3691" y="3051"/>
                    <a:pt x="3237" y="3504"/>
                    <a:pt x="2680" y="3504"/>
                  </a:cubicBezTo>
                  <a:close/>
                  <a:moveTo>
                    <a:pt x="3182" y="5232"/>
                  </a:moveTo>
                  <a:lnTo>
                    <a:pt x="2178" y="5232"/>
                  </a:lnTo>
                  <a:cubicBezTo>
                    <a:pt x="1992" y="5232"/>
                    <a:pt x="1841" y="5081"/>
                    <a:pt x="1841" y="4896"/>
                  </a:cubicBezTo>
                  <a:lnTo>
                    <a:pt x="1841" y="4460"/>
                  </a:lnTo>
                  <a:cubicBezTo>
                    <a:pt x="1683" y="4393"/>
                    <a:pt x="1533" y="4306"/>
                    <a:pt x="1395" y="4203"/>
                  </a:cubicBezTo>
                  <a:lnTo>
                    <a:pt x="1018" y="4421"/>
                  </a:lnTo>
                  <a:cubicBezTo>
                    <a:pt x="941" y="4465"/>
                    <a:pt x="850" y="4477"/>
                    <a:pt x="764" y="4454"/>
                  </a:cubicBezTo>
                  <a:cubicBezTo>
                    <a:pt x="676" y="4431"/>
                    <a:pt x="604" y="4375"/>
                    <a:pt x="559" y="4298"/>
                  </a:cubicBezTo>
                  <a:lnTo>
                    <a:pt x="56" y="3428"/>
                  </a:lnTo>
                  <a:cubicBezTo>
                    <a:pt x="12" y="3350"/>
                    <a:pt x="0" y="3259"/>
                    <a:pt x="23" y="3173"/>
                  </a:cubicBezTo>
                  <a:cubicBezTo>
                    <a:pt x="46" y="3086"/>
                    <a:pt x="102" y="3013"/>
                    <a:pt x="179" y="2968"/>
                  </a:cubicBezTo>
                  <a:lnTo>
                    <a:pt x="557" y="2750"/>
                  </a:lnTo>
                  <a:cubicBezTo>
                    <a:pt x="547" y="2664"/>
                    <a:pt x="541" y="2578"/>
                    <a:pt x="541" y="2493"/>
                  </a:cubicBezTo>
                  <a:cubicBezTo>
                    <a:pt x="541" y="2407"/>
                    <a:pt x="547" y="2321"/>
                    <a:pt x="557" y="2236"/>
                  </a:cubicBezTo>
                  <a:lnTo>
                    <a:pt x="180" y="2017"/>
                  </a:lnTo>
                  <a:cubicBezTo>
                    <a:pt x="102" y="1973"/>
                    <a:pt x="46" y="1900"/>
                    <a:pt x="24" y="1813"/>
                  </a:cubicBezTo>
                  <a:cubicBezTo>
                    <a:pt x="0" y="1727"/>
                    <a:pt x="12" y="1636"/>
                    <a:pt x="56" y="1559"/>
                  </a:cubicBezTo>
                  <a:lnTo>
                    <a:pt x="559" y="688"/>
                  </a:lnTo>
                  <a:cubicBezTo>
                    <a:pt x="604" y="611"/>
                    <a:pt x="676" y="555"/>
                    <a:pt x="763" y="532"/>
                  </a:cubicBezTo>
                  <a:cubicBezTo>
                    <a:pt x="850" y="508"/>
                    <a:pt x="940" y="521"/>
                    <a:pt x="1018" y="565"/>
                  </a:cubicBezTo>
                  <a:lnTo>
                    <a:pt x="1396" y="783"/>
                  </a:lnTo>
                  <a:cubicBezTo>
                    <a:pt x="1533" y="679"/>
                    <a:pt x="1683" y="593"/>
                    <a:pt x="1841" y="526"/>
                  </a:cubicBezTo>
                  <a:lnTo>
                    <a:pt x="1841" y="90"/>
                  </a:lnTo>
                  <a:cubicBezTo>
                    <a:pt x="1841" y="40"/>
                    <a:pt x="1882" y="0"/>
                    <a:pt x="1932" y="0"/>
                  </a:cubicBezTo>
                  <a:cubicBezTo>
                    <a:pt x="1981" y="0"/>
                    <a:pt x="2022" y="40"/>
                    <a:pt x="2022" y="90"/>
                  </a:cubicBezTo>
                  <a:lnTo>
                    <a:pt x="2022" y="586"/>
                  </a:lnTo>
                  <a:cubicBezTo>
                    <a:pt x="2022" y="624"/>
                    <a:pt x="1999" y="657"/>
                    <a:pt x="1965" y="670"/>
                  </a:cubicBezTo>
                  <a:cubicBezTo>
                    <a:pt x="1783" y="742"/>
                    <a:pt x="1613" y="840"/>
                    <a:pt x="1460" y="962"/>
                  </a:cubicBezTo>
                  <a:cubicBezTo>
                    <a:pt x="1431" y="986"/>
                    <a:pt x="1390" y="989"/>
                    <a:pt x="1358" y="970"/>
                  </a:cubicBezTo>
                  <a:lnTo>
                    <a:pt x="927" y="722"/>
                  </a:lnTo>
                  <a:cubicBezTo>
                    <a:pt x="892" y="701"/>
                    <a:pt x="850" y="696"/>
                    <a:pt x="810" y="706"/>
                  </a:cubicBezTo>
                  <a:cubicBezTo>
                    <a:pt x="769" y="717"/>
                    <a:pt x="736" y="743"/>
                    <a:pt x="715" y="779"/>
                  </a:cubicBezTo>
                  <a:lnTo>
                    <a:pt x="213" y="1649"/>
                  </a:lnTo>
                  <a:cubicBezTo>
                    <a:pt x="193" y="1685"/>
                    <a:pt x="187" y="1727"/>
                    <a:pt x="198" y="1767"/>
                  </a:cubicBezTo>
                  <a:cubicBezTo>
                    <a:pt x="208" y="1807"/>
                    <a:pt x="234" y="1841"/>
                    <a:pt x="270" y="1861"/>
                  </a:cubicBezTo>
                  <a:lnTo>
                    <a:pt x="700" y="2109"/>
                  </a:lnTo>
                  <a:cubicBezTo>
                    <a:pt x="732" y="2128"/>
                    <a:pt x="749" y="2164"/>
                    <a:pt x="744" y="2201"/>
                  </a:cubicBezTo>
                  <a:cubicBezTo>
                    <a:pt x="729" y="2298"/>
                    <a:pt x="722" y="2396"/>
                    <a:pt x="722" y="2493"/>
                  </a:cubicBezTo>
                  <a:cubicBezTo>
                    <a:pt x="722" y="2590"/>
                    <a:pt x="729" y="2688"/>
                    <a:pt x="744" y="2785"/>
                  </a:cubicBezTo>
                  <a:cubicBezTo>
                    <a:pt x="749" y="2822"/>
                    <a:pt x="732" y="2858"/>
                    <a:pt x="700" y="2876"/>
                  </a:cubicBezTo>
                  <a:lnTo>
                    <a:pt x="269" y="3125"/>
                  </a:lnTo>
                  <a:cubicBezTo>
                    <a:pt x="234" y="3146"/>
                    <a:pt x="208" y="3179"/>
                    <a:pt x="198" y="3219"/>
                  </a:cubicBezTo>
                  <a:cubicBezTo>
                    <a:pt x="187" y="3259"/>
                    <a:pt x="193" y="3301"/>
                    <a:pt x="213" y="3337"/>
                  </a:cubicBezTo>
                  <a:lnTo>
                    <a:pt x="715" y="4208"/>
                  </a:lnTo>
                  <a:cubicBezTo>
                    <a:pt x="736" y="4243"/>
                    <a:pt x="769" y="4269"/>
                    <a:pt x="810" y="4279"/>
                  </a:cubicBezTo>
                  <a:cubicBezTo>
                    <a:pt x="850" y="4290"/>
                    <a:pt x="892" y="4284"/>
                    <a:pt x="927" y="4264"/>
                  </a:cubicBezTo>
                  <a:lnTo>
                    <a:pt x="1358" y="4015"/>
                  </a:lnTo>
                  <a:cubicBezTo>
                    <a:pt x="1390" y="3997"/>
                    <a:pt x="1431" y="4000"/>
                    <a:pt x="1460" y="4023"/>
                  </a:cubicBezTo>
                  <a:cubicBezTo>
                    <a:pt x="1612" y="4145"/>
                    <a:pt x="1782" y="4244"/>
                    <a:pt x="1965" y="4315"/>
                  </a:cubicBezTo>
                  <a:cubicBezTo>
                    <a:pt x="1999" y="4329"/>
                    <a:pt x="2022" y="4362"/>
                    <a:pt x="2022" y="4400"/>
                  </a:cubicBezTo>
                  <a:lnTo>
                    <a:pt x="2022" y="4896"/>
                  </a:lnTo>
                  <a:cubicBezTo>
                    <a:pt x="2022" y="4982"/>
                    <a:pt x="2092" y="5051"/>
                    <a:pt x="2178" y="5051"/>
                  </a:cubicBezTo>
                  <a:lnTo>
                    <a:pt x="3182" y="5051"/>
                  </a:lnTo>
                  <a:cubicBezTo>
                    <a:pt x="3268" y="5051"/>
                    <a:pt x="3338" y="4982"/>
                    <a:pt x="3338" y="4896"/>
                  </a:cubicBezTo>
                  <a:lnTo>
                    <a:pt x="3338" y="4400"/>
                  </a:lnTo>
                  <a:cubicBezTo>
                    <a:pt x="3338" y="4362"/>
                    <a:pt x="3360" y="4329"/>
                    <a:pt x="3395" y="4315"/>
                  </a:cubicBezTo>
                  <a:cubicBezTo>
                    <a:pt x="3577" y="4244"/>
                    <a:pt x="3747" y="4146"/>
                    <a:pt x="3900" y="4023"/>
                  </a:cubicBezTo>
                  <a:cubicBezTo>
                    <a:pt x="3929" y="4000"/>
                    <a:pt x="3970" y="3997"/>
                    <a:pt x="4001" y="4015"/>
                  </a:cubicBezTo>
                  <a:lnTo>
                    <a:pt x="4432" y="4264"/>
                  </a:lnTo>
                  <a:cubicBezTo>
                    <a:pt x="4506" y="4307"/>
                    <a:pt x="4602" y="4282"/>
                    <a:pt x="4644" y="4207"/>
                  </a:cubicBezTo>
                  <a:lnTo>
                    <a:pt x="4844" y="3863"/>
                  </a:lnTo>
                  <a:cubicBezTo>
                    <a:pt x="4868" y="3819"/>
                    <a:pt x="4923" y="3805"/>
                    <a:pt x="4967" y="3829"/>
                  </a:cubicBezTo>
                  <a:cubicBezTo>
                    <a:pt x="5010" y="3855"/>
                    <a:pt x="5025" y="3910"/>
                    <a:pt x="5000" y="3952"/>
                  </a:cubicBezTo>
                  <a:lnTo>
                    <a:pt x="4801" y="4298"/>
                  </a:lnTo>
                  <a:cubicBezTo>
                    <a:pt x="4708" y="4458"/>
                    <a:pt x="4502" y="4514"/>
                    <a:pt x="4341" y="4421"/>
                  </a:cubicBezTo>
                  <a:lnTo>
                    <a:pt x="3964" y="4203"/>
                  </a:lnTo>
                  <a:cubicBezTo>
                    <a:pt x="3826" y="4306"/>
                    <a:pt x="3677" y="4393"/>
                    <a:pt x="3518" y="4460"/>
                  </a:cubicBezTo>
                  <a:lnTo>
                    <a:pt x="3518" y="4896"/>
                  </a:lnTo>
                  <a:cubicBezTo>
                    <a:pt x="3518" y="5081"/>
                    <a:pt x="3368" y="5232"/>
                    <a:pt x="3182" y="5232"/>
                  </a:cubicBezTo>
                  <a:close/>
                </a:path>
              </a:pathLst>
            </a:custGeom>
            <a:solidFill>
              <a:schemeClr val="accent5">
                <a:lumMod val="75000"/>
              </a:schemeClr>
            </a:solidFill>
            <a:ln>
              <a:noFill/>
            </a:ln>
            <a:effectLst/>
          </p:spPr>
          <p:txBody>
            <a:bodyPr wrap="none" anchor="ctr"/>
            <a:lstStyle/>
            <a:p>
              <a:endParaRPr lang="es-ES_tradnl" sz="1633"/>
            </a:p>
          </p:txBody>
        </p:sp>
        <p:grpSp>
          <p:nvGrpSpPr>
            <p:cNvPr id="45" name="Group 6">
              <a:extLst>
                <a:ext uri="{FF2B5EF4-FFF2-40B4-BE49-F238E27FC236}">
                  <a16:creationId xmlns:a16="http://schemas.microsoft.com/office/drawing/2014/main" id="{AC289FFB-840F-C54A-A0CB-2D400D5A07A1}"/>
                </a:ext>
              </a:extLst>
            </p:cNvPr>
            <p:cNvGrpSpPr>
              <a:grpSpLocks/>
            </p:cNvGrpSpPr>
            <p:nvPr/>
          </p:nvGrpSpPr>
          <p:grpSpPr bwMode="auto">
            <a:xfrm>
              <a:off x="7512830" y="221160"/>
              <a:ext cx="1227236" cy="1584695"/>
              <a:chOff x="3309938" y="4121150"/>
              <a:chExt cx="1836737" cy="2371725"/>
            </a:xfrm>
            <a:solidFill>
              <a:schemeClr val="accent6">
                <a:lumMod val="75000"/>
              </a:schemeClr>
            </a:solidFill>
          </p:grpSpPr>
          <p:sp>
            <p:nvSpPr>
              <p:cNvPr id="78" name="Freeform 1">
                <a:extLst>
                  <a:ext uri="{FF2B5EF4-FFF2-40B4-BE49-F238E27FC236}">
                    <a16:creationId xmlns:a16="http://schemas.microsoft.com/office/drawing/2014/main" id="{2FCDD7EF-5A05-3540-B8D5-F30AA936294A}"/>
                  </a:ext>
                </a:extLst>
              </p:cNvPr>
              <p:cNvSpPr>
                <a:spLocks noChangeArrowheads="1"/>
              </p:cNvSpPr>
              <p:nvPr/>
            </p:nvSpPr>
            <p:spPr bwMode="auto">
              <a:xfrm>
                <a:off x="4108450" y="5248275"/>
                <a:ext cx="290513" cy="741363"/>
              </a:xfrm>
              <a:custGeom>
                <a:avLst/>
                <a:gdLst>
                  <a:gd name="T0" fmla="*/ 175099 w 808"/>
                  <a:gd name="T1" fmla="*/ 51798 h 2061"/>
                  <a:gd name="T2" fmla="*/ 175099 w 808"/>
                  <a:gd name="T3" fmla="*/ 51798 h 2061"/>
                  <a:gd name="T4" fmla="*/ 289075 w 808"/>
                  <a:gd name="T5" fmla="*/ 210431 h 2061"/>
                  <a:gd name="T6" fmla="*/ 289075 w 808"/>
                  <a:gd name="T7" fmla="*/ 227697 h 2061"/>
                  <a:gd name="T8" fmla="*/ 221840 w 808"/>
                  <a:gd name="T9" fmla="*/ 227697 h 2061"/>
                  <a:gd name="T10" fmla="*/ 221840 w 808"/>
                  <a:gd name="T11" fmla="*/ 205754 h 2061"/>
                  <a:gd name="T12" fmla="*/ 221840 w 808"/>
                  <a:gd name="T13" fmla="*/ 205754 h 2061"/>
                  <a:gd name="T14" fmla="*/ 147414 w 808"/>
                  <a:gd name="T15" fmla="*/ 113668 h 2061"/>
                  <a:gd name="T16" fmla="*/ 147414 w 808"/>
                  <a:gd name="T17" fmla="*/ 113668 h 2061"/>
                  <a:gd name="T18" fmla="*/ 73707 w 808"/>
                  <a:gd name="T19" fmla="*/ 205754 h 2061"/>
                  <a:gd name="T20" fmla="*/ 73707 w 808"/>
                  <a:gd name="T21" fmla="*/ 205754 h 2061"/>
                  <a:gd name="T22" fmla="*/ 290153 w 808"/>
                  <a:gd name="T23" fmla="*/ 532731 h 2061"/>
                  <a:gd name="T24" fmla="*/ 290153 w 808"/>
                  <a:gd name="T25" fmla="*/ 532731 h 2061"/>
                  <a:gd name="T26" fmla="*/ 175099 w 808"/>
                  <a:gd name="T27" fmla="*/ 692083 h 2061"/>
                  <a:gd name="T28" fmla="*/ 175099 w 808"/>
                  <a:gd name="T29" fmla="*/ 741003 h 2061"/>
                  <a:gd name="T30" fmla="*/ 116133 w 808"/>
                  <a:gd name="T31" fmla="*/ 741003 h 2061"/>
                  <a:gd name="T32" fmla="*/ 116133 w 808"/>
                  <a:gd name="T33" fmla="*/ 692083 h 2061"/>
                  <a:gd name="T34" fmla="*/ 116133 w 808"/>
                  <a:gd name="T35" fmla="*/ 692083 h 2061"/>
                  <a:gd name="T36" fmla="*/ 0 w 808"/>
                  <a:gd name="T37" fmla="*/ 532731 h 2061"/>
                  <a:gd name="T38" fmla="*/ 0 w 808"/>
                  <a:gd name="T39" fmla="*/ 493163 h 2061"/>
                  <a:gd name="T40" fmla="*/ 67235 w 808"/>
                  <a:gd name="T41" fmla="*/ 493163 h 2061"/>
                  <a:gd name="T42" fmla="*/ 67235 w 808"/>
                  <a:gd name="T43" fmla="*/ 537407 h 2061"/>
                  <a:gd name="T44" fmla="*/ 67235 w 808"/>
                  <a:gd name="T45" fmla="*/ 537407 h 2061"/>
                  <a:gd name="T46" fmla="*/ 142740 w 808"/>
                  <a:gd name="T47" fmla="*/ 628774 h 2061"/>
                  <a:gd name="T48" fmla="*/ 142740 w 808"/>
                  <a:gd name="T49" fmla="*/ 628774 h 2061"/>
                  <a:gd name="T50" fmla="*/ 218244 w 808"/>
                  <a:gd name="T51" fmla="*/ 537407 h 2061"/>
                  <a:gd name="T52" fmla="*/ 218244 w 808"/>
                  <a:gd name="T53" fmla="*/ 537407 h 2061"/>
                  <a:gd name="T54" fmla="*/ 2876 w 808"/>
                  <a:gd name="T55" fmla="*/ 210431 h 2061"/>
                  <a:gd name="T56" fmla="*/ 2876 w 808"/>
                  <a:gd name="T57" fmla="*/ 210431 h 2061"/>
                  <a:gd name="T58" fmla="*/ 116133 w 808"/>
                  <a:gd name="T59" fmla="*/ 51798 h 2061"/>
                  <a:gd name="T60" fmla="*/ 116133 w 808"/>
                  <a:gd name="T61" fmla="*/ 0 h 2061"/>
                  <a:gd name="T62" fmla="*/ 175099 w 808"/>
                  <a:gd name="T63" fmla="*/ 0 h 2061"/>
                  <a:gd name="T64" fmla="*/ 175099 w 808"/>
                  <a:gd name="T65" fmla="*/ 51798 h 20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08" h="2061">
                    <a:moveTo>
                      <a:pt x="487" y="144"/>
                    </a:moveTo>
                    <a:lnTo>
                      <a:pt x="487" y="144"/>
                    </a:lnTo>
                    <a:cubicBezTo>
                      <a:pt x="705" y="175"/>
                      <a:pt x="804" y="344"/>
                      <a:pt x="804" y="585"/>
                    </a:cubicBezTo>
                    <a:lnTo>
                      <a:pt x="804" y="633"/>
                    </a:lnTo>
                    <a:lnTo>
                      <a:pt x="617" y="633"/>
                    </a:lnTo>
                    <a:lnTo>
                      <a:pt x="617" y="572"/>
                    </a:lnTo>
                    <a:cubicBezTo>
                      <a:pt x="617" y="413"/>
                      <a:pt x="553" y="316"/>
                      <a:pt x="410" y="316"/>
                    </a:cubicBezTo>
                    <a:cubicBezTo>
                      <a:pt x="269" y="316"/>
                      <a:pt x="205" y="413"/>
                      <a:pt x="205" y="572"/>
                    </a:cubicBezTo>
                    <a:cubicBezTo>
                      <a:pt x="205" y="974"/>
                      <a:pt x="807" y="977"/>
                      <a:pt x="807" y="1481"/>
                    </a:cubicBezTo>
                    <a:cubicBezTo>
                      <a:pt x="807" y="1722"/>
                      <a:pt x="705" y="1893"/>
                      <a:pt x="487" y="1924"/>
                    </a:cubicBezTo>
                    <a:lnTo>
                      <a:pt x="487" y="2060"/>
                    </a:lnTo>
                    <a:lnTo>
                      <a:pt x="323" y="2060"/>
                    </a:lnTo>
                    <a:lnTo>
                      <a:pt x="323" y="1924"/>
                    </a:lnTo>
                    <a:cubicBezTo>
                      <a:pt x="100" y="1893"/>
                      <a:pt x="0" y="1724"/>
                      <a:pt x="0" y="1481"/>
                    </a:cubicBezTo>
                    <a:lnTo>
                      <a:pt x="0" y="1371"/>
                    </a:lnTo>
                    <a:lnTo>
                      <a:pt x="187" y="1371"/>
                    </a:lnTo>
                    <a:lnTo>
                      <a:pt x="187" y="1494"/>
                    </a:lnTo>
                    <a:cubicBezTo>
                      <a:pt x="187" y="1656"/>
                      <a:pt x="254" y="1748"/>
                      <a:pt x="397" y="1748"/>
                    </a:cubicBezTo>
                    <a:cubicBezTo>
                      <a:pt x="543" y="1748"/>
                      <a:pt x="607" y="1656"/>
                      <a:pt x="607" y="1494"/>
                    </a:cubicBezTo>
                    <a:cubicBezTo>
                      <a:pt x="607" y="1095"/>
                      <a:pt x="8" y="1089"/>
                      <a:pt x="8" y="585"/>
                    </a:cubicBezTo>
                    <a:cubicBezTo>
                      <a:pt x="8" y="339"/>
                      <a:pt x="107" y="177"/>
                      <a:pt x="323" y="144"/>
                    </a:cubicBezTo>
                    <a:lnTo>
                      <a:pt x="323" y="0"/>
                    </a:lnTo>
                    <a:lnTo>
                      <a:pt x="487" y="0"/>
                    </a:lnTo>
                    <a:lnTo>
                      <a:pt x="487" y="14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9" name="Freeform 31">
                <a:extLst>
                  <a:ext uri="{FF2B5EF4-FFF2-40B4-BE49-F238E27FC236}">
                    <a16:creationId xmlns:a16="http://schemas.microsoft.com/office/drawing/2014/main" id="{5A9A55B0-2EEC-DE4B-B97F-DDC2AA72EE55}"/>
                  </a:ext>
                </a:extLst>
              </p:cNvPr>
              <p:cNvSpPr>
                <a:spLocks noChangeArrowheads="1"/>
              </p:cNvSpPr>
              <p:nvPr/>
            </p:nvSpPr>
            <p:spPr bwMode="auto">
              <a:xfrm>
                <a:off x="3309938" y="4754563"/>
                <a:ext cx="1836737" cy="1738312"/>
              </a:xfrm>
              <a:custGeom>
                <a:avLst/>
                <a:gdLst>
                  <a:gd name="T0" fmla="*/ 918008 w 5102"/>
                  <a:gd name="T1" fmla="*/ 64782 h 4830"/>
                  <a:gd name="T2" fmla="*/ 918008 w 5102"/>
                  <a:gd name="T3" fmla="*/ 64782 h 4830"/>
                  <a:gd name="T4" fmla="*/ 317163 w 5102"/>
                  <a:gd name="T5" fmla="*/ 396609 h 4830"/>
                  <a:gd name="T6" fmla="*/ 317163 w 5102"/>
                  <a:gd name="T7" fmla="*/ 396609 h 4830"/>
                  <a:gd name="T8" fmla="*/ 64801 w 5102"/>
                  <a:gd name="T9" fmla="*/ 1044787 h 4830"/>
                  <a:gd name="T10" fmla="*/ 64801 w 5102"/>
                  <a:gd name="T11" fmla="*/ 1044787 h 4830"/>
                  <a:gd name="T12" fmla="*/ 918008 w 5102"/>
                  <a:gd name="T13" fmla="*/ 1672810 h 4830"/>
                  <a:gd name="T14" fmla="*/ 918008 w 5102"/>
                  <a:gd name="T15" fmla="*/ 1672810 h 4830"/>
                  <a:gd name="T16" fmla="*/ 1771216 w 5102"/>
                  <a:gd name="T17" fmla="*/ 1044787 h 4830"/>
                  <a:gd name="T18" fmla="*/ 1771216 w 5102"/>
                  <a:gd name="T19" fmla="*/ 1044787 h 4830"/>
                  <a:gd name="T20" fmla="*/ 1518854 w 5102"/>
                  <a:gd name="T21" fmla="*/ 396609 h 4830"/>
                  <a:gd name="T22" fmla="*/ 1518854 w 5102"/>
                  <a:gd name="T23" fmla="*/ 396609 h 4830"/>
                  <a:gd name="T24" fmla="*/ 918008 w 5102"/>
                  <a:gd name="T25" fmla="*/ 64782 h 4830"/>
                  <a:gd name="T26" fmla="*/ 918008 w 5102"/>
                  <a:gd name="T27" fmla="*/ 1737952 h 4830"/>
                  <a:gd name="T28" fmla="*/ 918008 w 5102"/>
                  <a:gd name="T29" fmla="*/ 1737952 h 4830"/>
                  <a:gd name="T30" fmla="*/ 0 w 5102"/>
                  <a:gd name="T31" fmla="*/ 1044787 h 4830"/>
                  <a:gd name="T32" fmla="*/ 0 w 5102"/>
                  <a:gd name="T33" fmla="*/ 1044787 h 4830"/>
                  <a:gd name="T34" fmla="*/ 918008 w 5102"/>
                  <a:gd name="T35" fmla="*/ 0 h 4830"/>
                  <a:gd name="T36" fmla="*/ 918008 w 5102"/>
                  <a:gd name="T37" fmla="*/ 0 h 4830"/>
                  <a:gd name="T38" fmla="*/ 1569615 w 5102"/>
                  <a:gd name="T39" fmla="*/ 355940 h 4830"/>
                  <a:gd name="T40" fmla="*/ 1569615 w 5102"/>
                  <a:gd name="T41" fmla="*/ 355940 h 4830"/>
                  <a:gd name="T42" fmla="*/ 1836377 w 5102"/>
                  <a:gd name="T43" fmla="*/ 1044787 h 4830"/>
                  <a:gd name="T44" fmla="*/ 1836377 w 5102"/>
                  <a:gd name="T45" fmla="*/ 1044787 h 4830"/>
                  <a:gd name="T46" fmla="*/ 918008 w 5102"/>
                  <a:gd name="T47" fmla="*/ 1737952 h 483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102" h="4830">
                    <a:moveTo>
                      <a:pt x="2550" y="180"/>
                    </a:moveTo>
                    <a:lnTo>
                      <a:pt x="2550" y="180"/>
                    </a:lnTo>
                    <a:cubicBezTo>
                      <a:pt x="1952" y="180"/>
                      <a:pt x="1360" y="507"/>
                      <a:pt x="881" y="1102"/>
                    </a:cubicBezTo>
                    <a:cubicBezTo>
                      <a:pt x="449" y="1638"/>
                      <a:pt x="180" y="2329"/>
                      <a:pt x="180" y="2903"/>
                    </a:cubicBezTo>
                    <a:cubicBezTo>
                      <a:pt x="180" y="3963"/>
                      <a:pt x="1111" y="4648"/>
                      <a:pt x="2550" y="4648"/>
                    </a:cubicBezTo>
                    <a:cubicBezTo>
                      <a:pt x="3989" y="4648"/>
                      <a:pt x="4920" y="3963"/>
                      <a:pt x="4920" y="2903"/>
                    </a:cubicBezTo>
                    <a:cubicBezTo>
                      <a:pt x="4920" y="2329"/>
                      <a:pt x="4651" y="1638"/>
                      <a:pt x="4219" y="1102"/>
                    </a:cubicBezTo>
                    <a:cubicBezTo>
                      <a:pt x="3741" y="507"/>
                      <a:pt x="3149" y="180"/>
                      <a:pt x="2550" y="180"/>
                    </a:cubicBezTo>
                    <a:close/>
                    <a:moveTo>
                      <a:pt x="2550" y="4829"/>
                    </a:moveTo>
                    <a:lnTo>
                      <a:pt x="2550" y="4829"/>
                    </a:lnTo>
                    <a:cubicBezTo>
                      <a:pt x="1001" y="4829"/>
                      <a:pt x="0" y="4072"/>
                      <a:pt x="0" y="2903"/>
                    </a:cubicBezTo>
                    <a:cubicBezTo>
                      <a:pt x="0" y="1596"/>
                      <a:pt x="1176" y="0"/>
                      <a:pt x="2550" y="0"/>
                    </a:cubicBezTo>
                    <a:cubicBezTo>
                      <a:pt x="3204" y="0"/>
                      <a:pt x="3846" y="351"/>
                      <a:pt x="4360" y="989"/>
                    </a:cubicBezTo>
                    <a:cubicBezTo>
                      <a:pt x="4823" y="1564"/>
                      <a:pt x="5101" y="2280"/>
                      <a:pt x="5101" y="2903"/>
                    </a:cubicBezTo>
                    <a:cubicBezTo>
                      <a:pt x="5101" y="4072"/>
                      <a:pt x="4099" y="4829"/>
                      <a:pt x="2550" y="482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0" name="Freeform 32">
                <a:extLst>
                  <a:ext uri="{FF2B5EF4-FFF2-40B4-BE49-F238E27FC236}">
                    <a16:creationId xmlns:a16="http://schemas.microsoft.com/office/drawing/2014/main" id="{993D96ED-C596-9E41-9398-BF8F60C4FA41}"/>
                  </a:ext>
                </a:extLst>
              </p:cNvPr>
              <p:cNvSpPr>
                <a:spLocks noChangeArrowheads="1"/>
              </p:cNvSpPr>
              <p:nvPr/>
            </p:nvSpPr>
            <p:spPr bwMode="auto">
              <a:xfrm>
                <a:off x="3843338" y="4121150"/>
                <a:ext cx="769937" cy="534988"/>
              </a:xfrm>
              <a:custGeom>
                <a:avLst/>
                <a:gdLst>
                  <a:gd name="T0" fmla="*/ 80705 w 2137"/>
                  <a:gd name="T1" fmla="*/ 65076 h 1488"/>
                  <a:gd name="T2" fmla="*/ 381546 w 2137"/>
                  <a:gd name="T3" fmla="*/ 466676 h 1488"/>
                  <a:gd name="T4" fmla="*/ 381546 w 2137"/>
                  <a:gd name="T5" fmla="*/ 466676 h 1488"/>
                  <a:gd name="T6" fmla="*/ 384788 w 2137"/>
                  <a:gd name="T7" fmla="*/ 469553 h 1488"/>
                  <a:gd name="T8" fmla="*/ 384788 w 2137"/>
                  <a:gd name="T9" fmla="*/ 469553 h 1488"/>
                  <a:gd name="T10" fmla="*/ 388031 w 2137"/>
                  <a:gd name="T11" fmla="*/ 466676 h 1488"/>
                  <a:gd name="T12" fmla="*/ 688872 w 2137"/>
                  <a:gd name="T13" fmla="*/ 65076 h 1488"/>
                  <a:gd name="T14" fmla="*/ 80705 w 2137"/>
                  <a:gd name="T15" fmla="*/ 65076 h 1488"/>
                  <a:gd name="T16" fmla="*/ 384788 w 2137"/>
                  <a:gd name="T17" fmla="*/ 534628 h 1488"/>
                  <a:gd name="T18" fmla="*/ 384788 w 2137"/>
                  <a:gd name="T19" fmla="*/ 534628 h 1488"/>
                  <a:gd name="T20" fmla="*/ 329664 w 2137"/>
                  <a:gd name="T21" fmla="*/ 505506 h 1488"/>
                  <a:gd name="T22" fmla="*/ 19095 w 2137"/>
                  <a:gd name="T23" fmla="*/ 90962 h 1488"/>
                  <a:gd name="T24" fmla="*/ 19095 w 2137"/>
                  <a:gd name="T25" fmla="*/ 90962 h 1488"/>
                  <a:gd name="T26" fmla="*/ 9728 w 2137"/>
                  <a:gd name="T27" fmla="*/ 29482 h 1488"/>
                  <a:gd name="T28" fmla="*/ 9728 w 2137"/>
                  <a:gd name="T29" fmla="*/ 29482 h 1488"/>
                  <a:gd name="T30" fmla="*/ 64852 w 2137"/>
                  <a:gd name="T31" fmla="*/ 0 h 1488"/>
                  <a:gd name="T32" fmla="*/ 705085 w 2137"/>
                  <a:gd name="T33" fmla="*/ 0 h 1488"/>
                  <a:gd name="T34" fmla="*/ 705085 w 2137"/>
                  <a:gd name="T35" fmla="*/ 0 h 1488"/>
                  <a:gd name="T36" fmla="*/ 760209 w 2137"/>
                  <a:gd name="T37" fmla="*/ 29482 h 1488"/>
                  <a:gd name="T38" fmla="*/ 760209 w 2137"/>
                  <a:gd name="T39" fmla="*/ 29482 h 1488"/>
                  <a:gd name="T40" fmla="*/ 750842 w 2137"/>
                  <a:gd name="T41" fmla="*/ 90962 h 1488"/>
                  <a:gd name="T42" fmla="*/ 440273 w 2137"/>
                  <a:gd name="T43" fmla="*/ 505506 h 1488"/>
                  <a:gd name="T44" fmla="*/ 440273 w 2137"/>
                  <a:gd name="T45" fmla="*/ 505506 h 1488"/>
                  <a:gd name="T46" fmla="*/ 384788 w 2137"/>
                  <a:gd name="T47" fmla="*/ 534628 h 148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137" h="1488">
                    <a:moveTo>
                      <a:pt x="224" y="181"/>
                    </a:moveTo>
                    <a:lnTo>
                      <a:pt x="1059" y="1298"/>
                    </a:lnTo>
                    <a:cubicBezTo>
                      <a:pt x="1063" y="1303"/>
                      <a:pt x="1067" y="1305"/>
                      <a:pt x="1068" y="1306"/>
                    </a:cubicBezTo>
                    <a:cubicBezTo>
                      <a:pt x="1070" y="1305"/>
                      <a:pt x="1073" y="1303"/>
                      <a:pt x="1077" y="1298"/>
                    </a:cubicBezTo>
                    <a:lnTo>
                      <a:pt x="1912" y="181"/>
                    </a:lnTo>
                    <a:lnTo>
                      <a:pt x="224" y="181"/>
                    </a:lnTo>
                    <a:close/>
                    <a:moveTo>
                      <a:pt x="1068" y="1487"/>
                    </a:moveTo>
                    <a:lnTo>
                      <a:pt x="1068" y="1487"/>
                    </a:lnTo>
                    <a:cubicBezTo>
                      <a:pt x="1009" y="1487"/>
                      <a:pt x="953" y="1457"/>
                      <a:pt x="915" y="1406"/>
                    </a:cubicBezTo>
                    <a:lnTo>
                      <a:pt x="53" y="253"/>
                    </a:lnTo>
                    <a:cubicBezTo>
                      <a:pt x="10" y="197"/>
                      <a:pt x="0" y="134"/>
                      <a:pt x="27" y="82"/>
                    </a:cubicBezTo>
                    <a:cubicBezTo>
                      <a:pt x="53" y="30"/>
                      <a:pt x="108" y="0"/>
                      <a:pt x="180" y="0"/>
                    </a:cubicBezTo>
                    <a:lnTo>
                      <a:pt x="1957" y="0"/>
                    </a:lnTo>
                    <a:cubicBezTo>
                      <a:pt x="2028" y="0"/>
                      <a:pt x="2084" y="30"/>
                      <a:pt x="2110" y="82"/>
                    </a:cubicBezTo>
                    <a:cubicBezTo>
                      <a:pt x="2136" y="134"/>
                      <a:pt x="2126" y="197"/>
                      <a:pt x="2084" y="253"/>
                    </a:cubicBezTo>
                    <a:lnTo>
                      <a:pt x="1222" y="1406"/>
                    </a:lnTo>
                    <a:cubicBezTo>
                      <a:pt x="1183" y="1457"/>
                      <a:pt x="1128" y="1487"/>
                      <a:pt x="1068" y="148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81" name="Freeform 33">
                <a:extLst>
                  <a:ext uri="{FF2B5EF4-FFF2-40B4-BE49-F238E27FC236}">
                    <a16:creationId xmlns:a16="http://schemas.microsoft.com/office/drawing/2014/main" id="{32FEC3B3-7DE0-7D47-9032-1702C2445B42}"/>
                  </a:ext>
                </a:extLst>
              </p:cNvPr>
              <p:cNvSpPr>
                <a:spLocks noChangeArrowheads="1"/>
              </p:cNvSpPr>
              <p:nvPr/>
            </p:nvSpPr>
            <p:spPr bwMode="auto">
              <a:xfrm>
                <a:off x="4024313" y="4597400"/>
                <a:ext cx="407987" cy="222250"/>
              </a:xfrm>
              <a:custGeom>
                <a:avLst/>
                <a:gdLst>
                  <a:gd name="T0" fmla="*/ 111007 w 1132"/>
                  <a:gd name="T1" fmla="*/ 64987 h 619"/>
                  <a:gd name="T2" fmla="*/ 111007 w 1132"/>
                  <a:gd name="T3" fmla="*/ 64987 h 619"/>
                  <a:gd name="T4" fmla="*/ 64874 w 1132"/>
                  <a:gd name="T5" fmla="*/ 110945 h 619"/>
                  <a:gd name="T6" fmla="*/ 64874 w 1132"/>
                  <a:gd name="T7" fmla="*/ 110945 h 619"/>
                  <a:gd name="T8" fmla="*/ 111007 w 1132"/>
                  <a:gd name="T9" fmla="*/ 157263 h 619"/>
                  <a:gd name="T10" fmla="*/ 296259 w 1132"/>
                  <a:gd name="T11" fmla="*/ 157263 h 619"/>
                  <a:gd name="T12" fmla="*/ 296259 w 1132"/>
                  <a:gd name="T13" fmla="*/ 157263 h 619"/>
                  <a:gd name="T14" fmla="*/ 342392 w 1132"/>
                  <a:gd name="T15" fmla="*/ 110945 h 619"/>
                  <a:gd name="T16" fmla="*/ 342392 w 1132"/>
                  <a:gd name="T17" fmla="*/ 110945 h 619"/>
                  <a:gd name="T18" fmla="*/ 296259 w 1132"/>
                  <a:gd name="T19" fmla="*/ 64987 h 619"/>
                  <a:gd name="T20" fmla="*/ 111007 w 1132"/>
                  <a:gd name="T21" fmla="*/ 64987 h 619"/>
                  <a:gd name="T22" fmla="*/ 296259 w 1132"/>
                  <a:gd name="T23" fmla="*/ 221891 h 619"/>
                  <a:gd name="T24" fmla="*/ 111007 w 1132"/>
                  <a:gd name="T25" fmla="*/ 221891 h 619"/>
                  <a:gd name="T26" fmla="*/ 111007 w 1132"/>
                  <a:gd name="T27" fmla="*/ 221891 h 619"/>
                  <a:gd name="T28" fmla="*/ 0 w 1132"/>
                  <a:gd name="T29" fmla="*/ 110945 h 619"/>
                  <a:gd name="T30" fmla="*/ 0 w 1132"/>
                  <a:gd name="T31" fmla="*/ 110945 h 619"/>
                  <a:gd name="T32" fmla="*/ 111007 w 1132"/>
                  <a:gd name="T33" fmla="*/ 0 h 619"/>
                  <a:gd name="T34" fmla="*/ 296259 w 1132"/>
                  <a:gd name="T35" fmla="*/ 0 h 619"/>
                  <a:gd name="T36" fmla="*/ 296259 w 1132"/>
                  <a:gd name="T37" fmla="*/ 0 h 619"/>
                  <a:gd name="T38" fmla="*/ 407627 w 1132"/>
                  <a:gd name="T39" fmla="*/ 110945 h 619"/>
                  <a:gd name="T40" fmla="*/ 407627 w 1132"/>
                  <a:gd name="T41" fmla="*/ 110945 h 619"/>
                  <a:gd name="T42" fmla="*/ 296259 w 1132"/>
                  <a:gd name="T43" fmla="*/ 221891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2" h="619">
                    <a:moveTo>
                      <a:pt x="308" y="181"/>
                    </a:moveTo>
                    <a:lnTo>
                      <a:pt x="308" y="181"/>
                    </a:lnTo>
                    <a:cubicBezTo>
                      <a:pt x="237" y="181"/>
                      <a:pt x="180" y="239"/>
                      <a:pt x="180" y="309"/>
                    </a:cubicBezTo>
                    <a:cubicBezTo>
                      <a:pt x="180" y="380"/>
                      <a:pt x="237" y="438"/>
                      <a:pt x="308" y="438"/>
                    </a:cubicBezTo>
                    <a:lnTo>
                      <a:pt x="822" y="438"/>
                    </a:lnTo>
                    <a:cubicBezTo>
                      <a:pt x="893" y="438"/>
                      <a:pt x="950" y="380"/>
                      <a:pt x="950" y="309"/>
                    </a:cubicBezTo>
                    <a:cubicBezTo>
                      <a:pt x="950" y="239"/>
                      <a:pt x="893" y="181"/>
                      <a:pt x="822" y="181"/>
                    </a:cubicBezTo>
                    <a:lnTo>
                      <a:pt x="308" y="181"/>
                    </a:lnTo>
                    <a:close/>
                    <a:moveTo>
                      <a:pt x="822" y="618"/>
                    </a:moveTo>
                    <a:lnTo>
                      <a:pt x="308" y="618"/>
                    </a:lnTo>
                    <a:cubicBezTo>
                      <a:pt x="138" y="618"/>
                      <a:pt x="0" y="480"/>
                      <a:pt x="0" y="309"/>
                    </a:cubicBezTo>
                    <a:cubicBezTo>
                      <a:pt x="0" y="139"/>
                      <a:pt x="138" y="0"/>
                      <a:pt x="308" y="0"/>
                    </a:cubicBezTo>
                    <a:lnTo>
                      <a:pt x="822" y="0"/>
                    </a:lnTo>
                    <a:cubicBezTo>
                      <a:pt x="993" y="0"/>
                      <a:pt x="1131" y="139"/>
                      <a:pt x="1131" y="309"/>
                    </a:cubicBezTo>
                    <a:cubicBezTo>
                      <a:pt x="1131" y="480"/>
                      <a:pt x="993" y="618"/>
                      <a:pt x="822" y="61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46" name="Group 9">
              <a:extLst>
                <a:ext uri="{FF2B5EF4-FFF2-40B4-BE49-F238E27FC236}">
                  <a16:creationId xmlns:a16="http://schemas.microsoft.com/office/drawing/2014/main" id="{15F24AE7-3C47-9548-AA38-3DE77B7C0ED5}"/>
                </a:ext>
              </a:extLst>
            </p:cNvPr>
            <p:cNvGrpSpPr>
              <a:grpSpLocks/>
            </p:cNvGrpSpPr>
            <p:nvPr/>
          </p:nvGrpSpPr>
          <p:grpSpPr bwMode="auto">
            <a:xfrm>
              <a:off x="4356092" y="808244"/>
              <a:ext cx="1245270" cy="711734"/>
              <a:chOff x="5507038" y="1647825"/>
              <a:chExt cx="1863725" cy="1065213"/>
            </a:xfrm>
            <a:solidFill>
              <a:schemeClr val="accent4">
                <a:lumMod val="75000"/>
              </a:schemeClr>
            </a:solidFill>
          </p:grpSpPr>
          <p:sp>
            <p:nvSpPr>
              <p:cNvPr id="76" name="Freeform 34">
                <a:extLst>
                  <a:ext uri="{FF2B5EF4-FFF2-40B4-BE49-F238E27FC236}">
                    <a16:creationId xmlns:a16="http://schemas.microsoft.com/office/drawing/2014/main" id="{3AE0BBB4-0499-EE4E-A25F-60D9690C3AC2}"/>
                  </a:ext>
                </a:extLst>
              </p:cNvPr>
              <p:cNvSpPr>
                <a:spLocks noChangeArrowheads="1"/>
              </p:cNvSpPr>
              <p:nvPr/>
            </p:nvSpPr>
            <p:spPr bwMode="auto">
              <a:xfrm>
                <a:off x="7092950" y="1647825"/>
                <a:ext cx="277813" cy="246063"/>
              </a:xfrm>
              <a:custGeom>
                <a:avLst/>
                <a:gdLst>
                  <a:gd name="T0" fmla="*/ 15474 w 772"/>
                  <a:gd name="T1" fmla="*/ 110764 h 682"/>
                  <a:gd name="T2" fmla="*/ 15474 w 772"/>
                  <a:gd name="T3" fmla="*/ 110764 h 682"/>
                  <a:gd name="T4" fmla="*/ 17273 w 772"/>
                  <a:gd name="T5" fmla="*/ 139989 h 682"/>
                  <a:gd name="T6" fmla="*/ 250823 w 772"/>
                  <a:gd name="T7" fmla="*/ 238486 h 682"/>
                  <a:gd name="T8" fmla="*/ 250823 w 772"/>
                  <a:gd name="T9" fmla="*/ 238486 h 682"/>
                  <a:gd name="T10" fmla="*/ 272775 w 772"/>
                  <a:gd name="T11" fmla="*/ 219725 h 682"/>
                  <a:gd name="T12" fmla="*/ 224554 w 772"/>
                  <a:gd name="T13" fmla="*/ 24173 h 682"/>
                  <a:gd name="T14" fmla="*/ 224554 w 772"/>
                  <a:gd name="T15" fmla="*/ 24173 h 682"/>
                  <a:gd name="T16" fmla="*/ 188927 w 772"/>
                  <a:gd name="T17" fmla="*/ 9020 h 682"/>
                  <a:gd name="T18" fmla="*/ 15474 w 772"/>
                  <a:gd name="T19" fmla="*/ 110764 h 68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72" h="682">
                    <a:moveTo>
                      <a:pt x="43" y="307"/>
                    </a:moveTo>
                    <a:lnTo>
                      <a:pt x="43" y="307"/>
                    </a:lnTo>
                    <a:cubicBezTo>
                      <a:pt x="0" y="332"/>
                      <a:pt x="2" y="368"/>
                      <a:pt x="48" y="388"/>
                    </a:cubicBezTo>
                    <a:lnTo>
                      <a:pt x="697" y="661"/>
                    </a:lnTo>
                    <a:cubicBezTo>
                      <a:pt x="743" y="681"/>
                      <a:pt x="771" y="657"/>
                      <a:pt x="758" y="609"/>
                    </a:cubicBezTo>
                    <a:lnTo>
                      <a:pt x="624" y="67"/>
                    </a:lnTo>
                    <a:cubicBezTo>
                      <a:pt x="612" y="19"/>
                      <a:pt x="567" y="0"/>
                      <a:pt x="525" y="25"/>
                    </a:cubicBezTo>
                    <a:lnTo>
                      <a:pt x="43" y="30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7" name="Freeform 35">
                <a:extLst>
                  <a:ext uri="{FF2B5EF4-FFF2-40B4-BE49-F238E27FC236}">
                    <a16:creationId xmlns:a16="http://schemas.microsoft.com/office/drawing/2014/main" id="{FD04FBEA-E2CB-A84C-867F-002387F1DA4C}"/>
                  </a:ext>
                </a:extLst>
              </p:cNvPr>
              <p:cNvSpPr>
                <a:spLocks noChangeArrowheads="1"/>
              </p:cNvSpPr>
              <p:nvPr/>
            </p:nvSpPr>
            <p:spPr bwMode="auto">
              <a:xfrm>
                <a:off x="5507038" y="1752600"/>
                <a:ext cx="1771650" cy="960438"/>
              </a:xfrm>
              <a:custGeom>
                <a:avLst/>
                <a:gdLst>
                  <a:gd name="T0" fmla="*/ 37067 w 4923"/>
                  <a:gd name="T1" fmla="*/ 960078 h 2666"/>
                  <a:gd name="T2" fmla="*/ 37067 w 4923"/>
                  <a:gd name="T3" fmla="*/ 960078 h 2666"/>
                  <a:gd name="T4" fmla="*/ 20873 w 4923"/>
                  <a:gd name="T5" fmla="*/ 955755 h 2666"/>
                  <a:gd name="T6" fmla="*/ 20873 w 4923"/>
                  <a:gd name="T7" fmla="*/ 955755 h 2666"/>
                  <a:gd name="T8" fmla="*/ 8637 w 4923"/>
                  <a:gd name="T9" fmla="*/ 911443 h 2666"/>
                  <a:gd name="T10" fmla="*/ 393340 w 4923"/>
                  <a:gd name="T11" fmla="*/ 235967 h 2666"/>
                  <a:gd name="T12" fmla="*/ 393340 w 4923"/>
                  <a:gd name="T13" fmla="*/ 235967 h 2666"/>
                  <a:gd name="T14" fmla="*/ 445522 w 4923"/>
                  <a:gd name="T15" fmla="*/ 201742 h 2666"/>
                  <a:gd name="T16" fmla="*/ 445522 w 4923"/>
                  <a:gd name="T17" fmla="*/ 201742 h 2666"/>
                  <a:gd name="T18" fmla="*/ 499143 w 4923"/>
                  <a:gd name="T19" fmla="*/ 233805 h 2666"/>
                  <a:gd name="T20" fmla="*/ 747814 w 4923"/>
                  <a:gd name="T21" fmla="*/ 631526 h 2666"/>
                  <a:gd name="T22" fmla="*/ 987129 w 4923"/>
                  <a:gd name="T23" fmla="*/ 284241 h 2666"/>
                  <a:gd name="T24" fmla="*/ 987129 w 4923"/>
                  <a:gd name="T25" fmla="*/ 284241 h 2666"/>
                  <a:gd name="T26" fmla="*/ 1040390 w 4923"/>
                  <a:gd name="T27" fmla="*/ 253979 h 2666"/>
                  <a:gd name="T28" fmla="*/ 1040390 w 4923"/>
                  <a:gd name="T29" fmla="*/ 253979 h 2666"/>
                  <a:gd name="T30" fmla="*/ 1041830 w 4923"/>
                  <a:gd name="T31" fmla="*/ 253979 h 2666"/>
                  <a:gd name="T32" fmla="*/ 1041830 w 4923"/>
                  <a:gd name="T33" fmla="*/ 253979 h 2666"/>
                  <a:gd name="T34" fmla="*/ 1095091 w 4923"/>
                  <a:gd name="T35" fmla="*/ 286402 h 2666"/>
                  <a:gd name="T36" fmla="*/ 1373991 w 4923"/>
                  <a:gd name="T37" fmla="*/ 730956 h 2666"/>
                  <a:gd name="T38" fmla="*/ 1704714 w 4923"/>
                  <a:gd name="T39" fmla="*/ 23056 h 2666"/>
                  <a:gd name="T40" fmla="*/ 1704714 w 4923"/>
                  <a:gd name="T41" fmla="*/ 23056 h 2666"/>
                  <a:gd name="T42" fmla="*/ 1747898 w 4923"/>
                  <a:gd name="T43" fmla="*/ 7565 h 2666"/>
                  <a:gd name="T44" fmla="*/ 1747898 w 4923"/>
                  <a:gd name="T45" fmla="*/ 7565 h 2666"/>
                  <a:gd name="T46" fmla="*/ 1763733 w 4923"/>
                  <a:gd name="T47" fmla="*/ 50796 h 2666"/>
                  <a:gd name="T48" fmla="*/ 1428332 w 4923"/>
                  <a:gd name="T49" fmla="*/ 768422 h 2666"/>
                  <a:gd name="T50" fmla="*/ 1428332 w 4923"/>
                  <a:gd name="T51" fmla="*/ 768422 h 2666"/>
                  <a:gd name="T52" fmla="*/ 1378670 w 4923"/>
                  <a:gd name="T53" fmla="*/ 806249 h 2666"/>
                  <a:gd name="T54" fmla="*/ 1378670 w 4923"/>
                  <a:gd name="T55" fmla="*/ 806249 h 2666"/>
                  <a:gd name="T56" fmla="*/ 1324329 w 4923"/>
                  <a:gd name="T57" fmla="*/ 774907 h 2666"/>
                  <a:gd name="T58" fmla="*/ 1040390 w 4923"/>
                  <a:gd name="T59" fmla="*/ 321707 h 2666"/>
                  <a:gd name="T60" fmla="*/ 801075 w 4923"/>
                  <a:gd name="T61" fmla="*/ 668992 h 2666"/>
                  <a:gd name="T62" fmla="*/ 801075 w 4923"/>
                  <a:gd name="T63" fmla="*/ 668992 h 2666"/>
                  <a:gd name="T64" fmla="*/ 746015 w 4923"/>
                  <a:gd name="T65" fmla="*/ 698893 h 2666"/>
                  <a:gd name="T66" fmla="*/ 746015 w 4923"/>
                  <a:gd name="T67" fmla="*/ 698893 h 2666"/>
                  <a:gd name="T68" fmla="*/ 692754 w 4923"/>
                  <a:gd name="T69" fmla="*/ 666470 h 2666"/>
                  <a:gd name="T70" fmla="*/ 446961 w 4923"/>
                  <a:gd name="T71" fmla="*/ 273073 h 2666"/>
                  <a:gd name="T72" fmla="*/ 65497 w 4923"/>
                  <a:gd name="T73" fmla="*/ 943506 h 2666"/>
                  <a:gd name="T74" fmla="*/ 65497 w 4923"/>
                  <a:gd name="T75" fmla="*/ 943506 h 2666"/>
                  <a:gd name="T76" fmla="*/ 37067 w 4923"/>
                  <a:gd name="T77" fmla="*/ 960078 h 26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23" h="2666">
                    <a:moveTo>
                      <a:pt x="103" y="2665"/>
                    </a:moveTo>
                    <a:lnTo>
                      <a:pt x="103" y="2665"/>
                    </a:lnTo>
                    <a:cubicBezTo>
                      <a:pt x="88" y="2665"/>
                      <a:pt x="73" y="2661"/>
                      <a:pt x="58" y="2653"/>
                    </a:cubicBezTo>
                    <a:cubicBezTo>
                      <a:pt x="15" y="2628"/>
                      <a:pt x="0" y="2573"/>
                      <a:pt x="24" y="2530"/>
                    </a:cubicBezTo>
                    <a:lnTo>
                      <a:pt x="1093" y="655"/>
                    </a:lnTo>
                    <a:cubicBezTo>
                      <a:pt x="1127" y="596"/>
                      <a:pt x="1179" y="561"/>
                      <a:pt x="1238" y="560"/>
                    </a:cubicBezTo>
                    <a:cubicBezTo>
                      <a:pt x="1297" y="560"/>
                      <a:pt x="1351" y="591"/>
                      <a:pt x="1387" y="649"/>
                    </a:cubicBezTo>
                    <a:lnTo>
                      <a:pt x="2078" y="1753"/>
                    </a:lnTo>
                    <a:lnTo>
                      <a:pt x="2743" y="789"/>
                    </a:lnTo>
                    <a:cubicBezTo>
                      <a:pt x="2780" y="735"/>
                      <a:pt x="2834" y="705"/>
                      <a:pt x="2891" y="705"/>
                    </a:cubicBezTo>
                    <a:cubicBezTo>
                      <a:pt x="2893" y="705"/>
                      <a:pt x="2894" y="705"/>
                      <a:pt x="2895" y="705"/>
                    </a:cubicBezTo>
                    <a:cubicBezTo>
                      <a:pt x="2954" y="706"/>
                      <a:pt x="3008" y="739"/>
                      <a:pt x="3043" y="795"/>
                    </a:cubicBezTo>
                    <a:lnTo>
                      <a:pt x="3818" y="2029"/>
                    </a:lnTo>
                    <a:lnTo>
                      <a:pt x="4737" y="64"/>
                    </a:lnTo>
                    <a:cubicBezTo>
                      <a:pt x="4758" y="19"/>
                      <a:pt x="4812" y="0"/>
                      <a:pt x="4857" y="21"/>
                    </a:cubicBezTo>
                    <a:cubicBezTo>
                      <a:pt x="4903" y="42"/>
                      <a:pt x="4922" y="95"/>
                      <a:pt x="4901" y="141"/>
                    </a:cubicBezTo>
                    <a:lnTo>
                      <a:pt x="3969" y="2133"/>
                    </a:lnTo>
                    <a:cubicBezTo>
                      <a:pt x="3939" y="2197"/>
                      <a:pt x="3889" y="2235"/>
                      <a:pt x="3831" y="2238"/>
                    </a:cubicBezTo>
                    <a:cubicBezTo>
                      <a:pt x="3771" y="2242"/>
                      <a:pt x="3717" y="2210"/>
                      <a:pt x="3680" y="2151"/>
                    </a:cubicBezTo>
                    <a:lnTo>
                      <a:pt x="2891" y="893"/>
                    </a:lnTo>
                    <a:lnTo>
                      <a:pt x="2226" y="1857"/>
                    </a:lnTo>
                    <a:cubicBezTo>
                      <a:pt x="2188" y="1912"/>
                      <a:pt x="2134" y="1942"/>
                      <a:pt x="2073" y="1940"/>
                    </a:cubicBezTo>
                    <a:cubicBezTo>
                      <a:pt x="2015" y="1939"/>
                      <a:pt x="1961" y="1906"/>
                      <a:pt x="1925" y="1850"/>
                    </a:cubicBezTo>
                    <a:lnTo>
                      <a:pt x="1242" y="758"/>
                    </a:lnTo>
                    <a:lnTo>
                      <a:pt x="182" y="2619"/>
                    </a:lnTo>
                    <a:cubicBezTo>
                      <a:pt x="165" y="2648"/>
                      <a:pt x="134" y="2665"/>
                      <a:pt x="103" y="266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47" name="Group 5">
              <a:extLst>
                <a:ext uri="{FF2B5EF4-FFF2-40B4-BE49-F238E27FC236}">
                  <a16:creationId xmlns:a16="http://schemas.microsoft.com/office/drawing/2014/main" id="{70868E55-3ABF-8B47-8042-F7FDA19F098E}"/>
                </a:ext>
              </a:extLst>
            </p:cNvPr>
            <p:cNvGrpSpPr>
              <a:grpSpLocks/>
            </p:cNvGrpSpPr>
            <p:nvPr/>
          </p:nvGrpSpPr>
          <p:grpSpPr bwMode="auto">
            <a:xfrm>
              <a:off x="10332332" y="563343"/>
              <a:ext cx="1086163" cy="999185"/>
              <a:chOff x="4892675" y="3322638"/>
              <a:chExt cx="1625600" cy="1495425"/>
            </a:xfrm>
            <a:solidFill>
              <a:schemeClr val="accent1">
                <a:lumMod val="75000"/>
              </a:schemeClr>
            </a:solidFill>
          </p:grpSpPr>
          <p:sp>
            <p:nvSpPr>
              <p:cNvPr id="73" name="Freeform 2">
                <a:extLst>
                  <a:ext uri="{FF2B5EF4-FFF2-40B4-BE49-F238E27FC236}">
                    <a16:creationId xmlns:a16="http://schemas.microsoft.com/office/drawing/2014/main" id="{026F96C2-E43E-DB4F-BC91-B6020BE7E32A}"/>
                  </a:ext>
                </a:extLst>
              </p:cNvPr>
              <p:cNvSpPr>
                <a:spLocks noChangeArrowheads="1"/>
              </p:cNvSpPr>
              <p:nvPr/>
            </p:nvSpPr>
            <p:spPr bwMode="auto">
              <a:xfrm>
                <a:off x="5665788" y="3751263"/>
                <a:ext cx="252412" cy="642937"/>
              </a:xfrm>
              <a:custGeom>
                <a:avLst/>
                <a:gdLst>
                  <a:gd name="T0" fmla="*/ 152311 w 701"/>
                  <a:gd name="T1" fmla="*/ 44229 h 1788"/>
                  <a:gd name="T2" fmla="*/ 152311 w 701"/>
                  <a:gd name="T3" fmla="*/ 44229 h 1788"/>
                  <a:gd name="T4" fmla="*/ 251332 w 701"/>
                  <a:gd name="T5" fmla="*/ 181950 h 1788"/>
                  <a:gd name="T6" fmla="*/ 251332 w 701"/>
                  <a:gd name="T7" fmla="*/ 197052 h 1788"/>
                  <a:gd name="T8" fmla="*/ 193000 w 701"/>
                  <a:gd name="T9" fmla="*/ 197052 h 1788"/>
                  <a:gd name="T10" fmla="*/ 193000 w 701"/>
                  <a:gd name="T11" fmla="*/ 177994 h 1788"/>
                  <a:gd name="T12" fmla="*/ 193000 w 701"/>
                  <a:gd name="T13" fmla="*/ 177994 h 1788"/>
                  <a:gd name="T14" fmla="*/ 128186 w 701"/>
                  <a:gd name="T15" fmla="*/ 97807 h 1788"/>
                  <a:gd name="T16" fmla="*/ 128186 w 701"/>
                  <a:gd name="T17" fmla="*/ 97807 h 1788"/>
                  <a:gd name="T18" fmla="*/ 64093 w 701"/>
                  <a:gd name="T19" fmla="*/ 177994 h 1788"/>
                  <a:gd name="T20" fmla="*/ 64093 w 701"/>
                  <a:gd name="T21" fmla="*/ 177994 h 1788"/>
                  <a:gd name="T22" fmla="*/ 252052 w 701"/>
                  <a:gd name="T23" fmla="*/ 461706 h 1788"/>
                  <a:gd name="T24" fmla="*/ 252052 w 701"/>
                  <a:gd name="T25" fmla="*/ 461706 h 1788"/>
                  <a:gd name="T26" fmla="*/ 152311 w 701"/>
                  <a:gd name="T27" fmla="*/ 600146 h 1788"/>
                  <a:gd name="T28" fmla="*/ 152311 w 701"/>
                  <a:gd name="T29" fmla="*/ 642577 h 1788"/>
                  <a:gd name="T30" fmla="*/ 100821 w 701"/>
                  <a:gd name="T31" fmla="*/ 642577 h 1788"/>
                  <a:gd name="T32" fmla="*/ 100821 w 701"/>
                  <a:gd name="T33" fmla="*/ 600146 h 1788"/>
                  <a:gd name="T34" fmla="*/ 100821 w 701"/>
                  <a:gd name="T35" fmla="*/ 600146 h 1788"/>
                  <a:gd name="T36" fmla="*/ 0 w 701"/>
                  <a:gd name="T37" fmla="*/ 461706 h 1788"/>
                  <a:gd name="T38" fmla="*/ 0 w 701"/>
                  <a:gd name="T39" fmla="*/ 427186 h 1788"/>
                  <a:gd name="T40" fmla="*/ 58332 w 701"/>
                  <a:gd name="T41" fmla="*/ 427186 h 1788"/>
                  <a:gd name="T42" fmla="*/ 58332 w 701"/>
                  <a:gd name="T43" fmla="*/ 465662 h 1788"/>
                  <a:gd name="T44" fmla="*/ 58332 w 701"/>
                  <a:gd name="T45" fmla="*/ 465662 h 1788"/>
                  <a:gd name="T46" fmla="*/ 124226 w 701"/>
                  <a:gd name="T47" fmla="*/ 545130 h 1788"/>
                  <a:gd name="T48" fmla="*/ 124226 w 701"/>
                  <a:gd name="T49" fmla="*/ 545130 h 1788"/>
                  <a:gd name="T50" fmla="*/ 189759 w 701"/>
                  <a:gd name="T51" fmla="*/ 465662 h 1788"/>
                  <a:gd name="T52" fmla="*/ 189759 w 701"/>
                  <a:gd name="T53" fmla="*/ 465662 h 1788"/>
                  <a:gd name="T54" fmla="*/ 2521 w 701"/>
                  <a:gd name="T55" fmla="*/ 181950 h 1788"/>
                  <a:gd name="T56" fmla="*/ 2521 w 701"/>
                  <a:gd name="T57" fmla="*/ 181950 h 1788"/>
                  <a:gd name="T58" fmla="*/ 100821 w 701"/>
                  <a:gd name="T59" fmla="*/ 44229 h 1788"/>
                  <a:gd name="T60" fmla="*/ 100821 w 701"/>
                  <a:gd name="T61" fmla="*/ 0 h 1788"/>
                  <a:gd name="T62" fmla="*/ 152311 w 701"/>
                  <a:gd name="T63" fmla="*/ 0 h 1788"/>
                  <a:gd name="T64" fmla="*/ 152311 w 701"/>
                  <a:gd name="T65" fmla="*/ 44229 h 17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1" h="1788">
                    <a:moveTo>
                      <a:pt x="423" y="123"/>
                    </a:moveTo>
                    <a:lnTo>
                      <a:pt x="423" y="123"/>
                    </a:lnTo>
                    <a:cubicBezTo>
                      <a:pt x="612" y="150"/>
                      <a:pt x="698" y="297"/>
                      <a:pt x="698" y="506"/>
                    </a:cubicBezTo>
                    <a:lnTo>
                      <a:pt x="698" y="548"/>
                    </a:lnTo>
                    <a:lnTo>
                      <a:pt x="536" y="548"/>
                    </a:lnTo>
                    <a:lnTo>
                      <a:pt x="536" y="495"/>
                    </a:lnTo>
                    <a:cubicBezTo>
                      <a:pt x="536" y="357"/>
                      <a:pt x="481" y="272"/>
                      <a:pt x="356" y="272"/>
                    </a:cubicBezTo>
                    <a:cubicBezTo>
                      <a:pt x="233" y="272"/>
                      <a:pt x="178" y="357"/>
                      <a:pt x="178" y="495"/>
                    </a:cubicBezTo>
                    <a:cubicBezTo>
                      <a:pt x="178" y="844"/>
                      <a:pt x="700" y="846"/>
                      <a:pt x="700" y="1284"/>
                    </a:cubicBezTo>
                    <a:cubicBezTo>
                      <a:pt x="700" y="1493"/>
                      <a:pt x="612" y="1642"/>
                      <a:pt x="423" y="1669"/>
                    </a:cubicBezTo>
                    <a:lnTo>
                      <a:pt x="423" y="1787"/>
                    </a:lnTo>
                    <a:lnTo>
                      <a:pt x="280" y="1787"/>
                    </a:lnTo>
                    <a:lnTo>
                      <a:pt x="280" y="1669"/>
                    </a:lnTo>
                    <a:cubicBezTo>
                      <a:pt x="87" y="1642"/>
                      <a:pt x="0" y="1496"/>
                      <a:pt x="0" y="1284"/>
                    </a:cubicBezTo>
                    <a:lnTo>
                      <a:pt x="0" y="1188"/>
                    </a:lnTo>
                    <a:lnTo>
                      <a:pt x="162" y="1188"/>
                    </a:lnTo>
                    <a:lnTo>
                      <a:pt x="162" y="1295"/>
                    </a:lnTo>
                    <a:cubicBezTo>
                      <a:pt x="162" y="1435"/>
                      <a:pt x="221" y="1516"/>
                      <a:pt x="345" y="1516"/>
                    </a:cubicBezTo>
                    <a:cubicBezTo>
                      <a:pt x="471" y="1516"/>
                      <a:pt x="527" y="1435"/>
                      <a:pt x="527" y="1295"/>
                    </a:cubicBezTo>
                    <a:cubicBezTo>
                      <a:pt x="527" y="948"/>
                      <a:pt x="7" y="944"/>
                      <a:pt x="7" y="506"/>
                    </a:cubicBezTo>
                    <a:cubicBezTo>
                      <a:pt x="7" y="292"/>
                      <a:pt x="94" y="152"/>
                      <a:pt x="280" y="123"/>
                    </a:cubicBezTo>
                    <a:lnTo>
                      <a:pt x="280" y="0"/>
                    </a:lnTo>
                    <a:lnTo>
                      <a:pt x="423" y="0"/>
                    </a:lnTo>
                    <a:lnTo>
                      <a:pt x="423" y="12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4" name="Freeform 36">
                <a:extLst>
                  <a:ext uri="{FF2B5EF4-FFF2-40B4-BE49-F238E27FC236}">
                    <a16:creationId xmlns:a16="http://schemas.microsoft.com/office/drawing/2014/main" id="{E78AC493-42D8-F044-BC4A-9830362806E0}"/>
                  </a:ext>
                </a:extLst>
              </p:cNvPr>
              <p:cNvSpPr>
                <a:spLocks noChangeArrowheads="1"/>
              </p:cNvSpPr>
              <p:nvPr/>
            </p:nvSpPr>
            <p:spPr bwMode="auto">
              <a:xfrm>
                <a:off x="5022850" y="3322638"/>
                <a:ext cx="1495425" cy="1495425"/>
              </a:xfrm>
              <a:custGeom>
                <a:avLst/>
                <a:gdLst>
                  <a:gd name="T0" fmla="*/ 747353 w 4154"/>
                  <a:gd name="T1" fmla="*/ 65175 h 4153"/>
                  <a:gd name="T2" fmla="*/ 747353 w 4154"/>
                  <a:gd name="T3" fmla="*/ 65175 h 4153"/>
                  <a:gd name="T4" fmla="*/ 65159 w 4154"/>
                  <a:gd name="T5" fmla="*/ 747172 h 4153"/>
                  <a:gd name="T6" fmla="*/ 65159 w 4154"/>
                  <a:gd name="T7" fmla="*/ 747172 h 4153"/>
                  <a:gd name="T8" fmla="*/ 747353 w 4154"/>
                  <a:gd name="T9" fmla="*/ 1429890 h 4153"/>
                  <a:gd name="T10" fmla="*/ 747353 w 4154"/>
                  <a:gd name="T11" fmla="*/ 1429890 h 4153"/>
                  <a:gd name="T12" fmla="*/ 1429906 w 4154"/>
                  <a:gd name="T13" fmla="*/ 747172 h 4153"/>
                  <a:gd name="T14" fmla="*/ 1429906 w 4154"/>
                  <a:gd name="T15" fmla="*/ 747172 h 4153"/>
                  <a:gd name="T16" fmla="*/ 747353 w 4154"/>
                  <a:gd name="T17" fmla="*/ 65175 h 4153"/>
                  <a:gd name="T18" fmla="*/ 747353 w 4154"/>
                  <a:gd name="T19" fmla="*/ 1495065 h 4153"/>
                  <a:gd name="T20" fmla="*/ 747353 w 4154"/>
                  <a:gd name="T21" fmla="*/ 1495065 h 4153"/>
                  <a:gd name="T22" fmla="*/ 0 w 4154"/>
                  <a:gd name="T23" fmla="*/ 747172 h 4153"/>
                  <a:gd name="T24" fmla="*/ 0 w 4154"/>
                  <a:gd name="T25" fmla="*/ 747172 h 4153"/>
                  <a:gd name="T26" fmla="*/ 747353 w 4154"/>
                  <a:gd name="T27" fmla="*/ 0 h 4153"/>
                  <a:gd name="T28" fmla="*/ 747353 w 4154"/>
                  <a:gd name="T29" fmla="*/ 0 h 4153"/>
                  <a:gd name="T30" fmla="*/ 1495065 w 4154"/>
                  <a:gd name="T31" fmla="*/ 747172 h 4153"/>
                  <a:gd name="T32" fmla="*/ 1495065 w 4154"/>
                  <a:gd name="T33" fmla="*/ 747172 h 4153"/>
                  <a:gd name="T34" fmla="*/ 747353 w 4154"/>
                  <a:gd name="T35" fmla="*/ 1495065 h 4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154" h="4153">
                    <a:moveTo>
                      <a:pt x="2076" y="181"/>
                    </a:moveTo>
                    <a:lnTo>
                      <a:pt x="2076" y="181"/>
                    </a:lnTo>
                    <a:cubicBezTo>
                      <a:pt x="1031" y="181"/>
                      <a:pt x="181" y="1032"/>
                      <a:pt x="181" y="2075"/>
                    </a:cubicBezTo>
                    <a:cubicBezTo>
                      <a:pt x="181" y="3121"/>
                      <a:pt x="1031" y="3971"/>
                      <a:pt x="2076" y="3971"/>
                    </a:cubicBezTo>
                    <a:cubicBezTo>
                      <a:pt x="3121" y="3971"/>
                      <a:pt x="3972" y="3121"/>
                      <a:pt x="3972" y="2075"/>
                    </a:cubicBezTo>
                    <a:cubicBezTo>
                      <a:pt x="3972" y="1032"/>
                      <a:pt x="3121" y="181"/>
                      <a:pt x="2076" y="181"/>
                    </a:cubicBezTo>
                    <a:close/>
                    <a:moveTo>
                      <a:pt x="2076" y="4152"/>
                    </a:moveTo>
                    <a:lnTo>
                      <a:pt x="2076" y="4152"/>
                    </a:lnTo>
                    <a:cubicBezTo>
                      <a:pt x="931" y="4152"/>
                      <a:pt x="0" y="3220"/>
                      <a:pt x="0" y="2075"/>
                    </a:cubicBezTo>
                    <a:cubicBezTo>
                      <a:pt x="0" y="932"/>
                      <a:pt x="931" y="0"/>
                      <a:pt x="2076" y="0"/>
                    </a:cubicBezTo>
                    <a:cubicBezTo>
                      <a:pt x="3221" y="0"/>
                      <a:pt x="4153" y="932"/>
                      <a:pt x="4153" y="2075"/>
                    </a:cubicBezTo>
                    <a:cubicBezTo>
                      <a:pt x="4153" y="3220"/>
                      <a:pt x="3221" y="4152"/>
                      <a:pt x="2076" y="415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5" name="Freeform 37">
                <a:extLst>
                  <a:ext uri="{FF2B5EF4-FFF2-40B4-BE49-F238E27FC236}">
                    <a16:creationId xmlns:a16="http://schemas.microsoft.com/office/drawing/2014/main" id="{4BEEB8CE-E2CB-E94D-A3C7-24252E1AD7AF}"/>
                  </a:ext>
                </a:extLst>
              </p:cNvPr>
              <p:cNvSpPr>
                <a:spLocks noChangeArrowheads="1"/>
              </p:cNvSpPr>
              <p:nvPr/>
            </p:nvSpPr>
            <p:spPr bwMode="auto">
              <a:xfrm>
                <a:off x="4892675" y="3322638"/>
                <a:ext cx="909638" cy="1495425"/>
              </a:xfrm>
              <a:custGeom>
                <a:avLst/>
                <a:gdLst>
                  <a:gd name="T0" fmla="*/ 876534 w 2528"/>
                  <a:gd name="T1" fmla="*/ 1495065 h 4153"/>
                  <a:gd name="T2" fmla="*/ 746997 w 2528"/>
                  <a:gd name="T3" fmla="*/ 1495065 h 4153"/>
                  <a:gd name="T4" fmla="*/ 746997 w 2528"/>
                  <a:gd name="T5" fmla="*/ 1495065 h 4153"/>
                  <a:gd name="T6" fmla="*/ 0 w 2528"/>
                  <a:gd name="T7" fmla="*/ 747172 h 4153"/>
                  <a:gd name="T8" fmla="*/ 0 w 2528"/>
                  <a:gd name="T9" fmla="*/ 747172 h 4153"/>
                  <a:gd name="T10" fmla="*/ 746997 w 2528"/>
                  <a:gd name="T11" fmla="*/ 0 h 4153"/>
                  <a:gd name="T12" fmla="*/ 876534 w 2528"/>
                  <a:gd name="T13" fmla="*/ 0 h 4153"/>
                  <a:gd name="T14" fmla="*/ 876534 w 2528"/>
                  <a:gd name="T15" fmla="*/ 0 h 4153"/>
                  <a:gd name="T16" fmla="*/ 909278 w 2528"/>
                  <a:gd name="T17" fmla="*/ 32768 h 4153"/>
                  <a:gd name="T18" fmla="*/ 909278 w 2528"/>
                  <a:gd name="T19" fmla="*/ 32768 h 4153"/>
                  <a:gd name="T20" fmla="*/ 876534 w 2528"/>
                  <a:gd name="T21" fmla="*/ 65175 h 4153"/>
                  <a:gd name="T22" fmla="*/ 746997 w 2528"/>
                  <a:gd name="T23" fmla="*/ 65175 h 4153"/>
                  <a:gd name="T24" fmla="*/ 746997 w 2528"/>
                  <a:gd name="T25" fmla="*/ 65175 h 4153"/>
                  <a:gd name="T26" fmla="*/ 64769 w 2528"/>
                  <a:gd name="T27" fmla="*/ 747172 h 4153"/>
                  <a:gd name="T28" fmla="*/ 64769 w 2528"/>
                  <a:gd name="T29" fmla="*/ 747172 h 4153"/>
                  <a:gd name="T30" fmla="*/ 746997 w 2528"/>
                  <a:gd name="T31" fmla="*/ 1429890 h 4153"/>
                  <a:gd name="T32" fmla="*/ 876534 w 2528"/>
                  <a:gd name="T33" fmla="*/ 1429890 h 4153"/>
                  <a:gd name="T34" fmla="*/ 876534 w 2528"/>
                  <a:gd name="T35" fmla="*/ 1429890 h 4153"/>
                  <a:gd name="T36" fmla="*/ 909278 w 2528"/>
                  <a:gd name="T37" fmla="*/ 1462297 h 4153"/>
                  <a:gd name="T38" fmla="*/ 909278 w 2528"/>
                  <a:gd name="T39" fmla="*/ 1462297 h 4153"/>
                  <a:gd name="T40" fmla="*/ 876534 w 2528"/>
                  <a:gd name="T41" fmla="*/ 1495065 h 415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528" h="4153">
                    <a:moveTo>
                      <a:pt x="2436" y="4152"/>
                    </a:moveTo>
                    <a:lnTo>
                      <a:pt x="2076" y="4152"/>
                    </a:lnTo>
                    <a:cubicBezTo>
                      <a:pt x="930" y="4152"/>
                      <a:pt x="0" y="3221"/>
                      <a:pt x="0" y="2075"/>
                    </a:cubicBezTo>
                    <a:cubicBezTo>
                      <a:pt x="0" y="932"/>
                      <a:pt x="930" y="0"/>
                      <a:pt x="2076" y="0"/>
                    </a:cubicBezTo>
                    <a:lnTo>
                      <a:pt x="2436" y="0"/>
                    </a:lnTo>
                    <a:cubicBezTo>
                      <a:pt x="2486" y="0"/>
                      <a:pt x="2527" y="41"/>
                      <a:pt x="2527" y="91"/>
                    </a:cubicBezTo>
                    <a:cubicBezTo>
                      <a:pt x="2527" y="141"/>
                      <a:pt x="2486" y="181"/>
                      <a:pt x="2436" y="181"/>
                    </a:cubicBezTo>
                    <a:lnTo>
                      <a:pt x="2076" y="181"/>
                    </a:lnTo>
                    <a:cubicBezTo>
                      <a:pt x="1030" y="181"/>
                      <a:pt x="180" y="1032"/>
                      <a:pt x="180" y="2075"/>
                    </a:cubicBezTo>
                    <a:cubicBezTo>
                      <a:pt x="180" y="3121"/>
                      <a:pt x="1030" y="3971"/>
                      <a:pt x="2076" y="3971"/>
                    </a:cubicBezTo>
                    <a:lnTo>
                      <a:pt x="2436" y="3971"/>
                    </a:lnTo>
                    <a:cubicBezTo>
                      <a:pt x="2486" y="3971"/>
                      <a:pt x="2527" y="4011"/>
                      <a:pt x="2527" y="4061"/>
                    </a:cubicBezTo>
                    <a:cubicBezTo>
                      <a:pt x="2527" y="4111"/>
                      <a:pt x="2486" y="4152"/>
                      <a:pt x="2436" y="415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48" name="Group 11">
              <a:extLst>
                <a:ext uri="{FF2B5EF4-FFF2-40B4-BE49-F238E27FC236}">
                  <a16:creationId xmlns:a16="http://schemas.microsoft.com/office/drawing/2014/main" id="{A5B4BD3D-AC8E-4142-ABB7-9EC8ECC9A526}"/>
                </a:ext>
              </a:extLst>
            </p:cNvPr>
            <p:cNvGrpSpPr>
              <a:grpSpLocks/>
            </p:cNvGrpSpPr>
            <p:nvPr/>
          </p:nvGrpSpPr>
          <p:grpSpPr bwMode="auto">
            <a:xfrm>
              <a:off x="8726951" y="422846"/>
              <a:ext cx="1300426" cy="1221934"/>
              <a:chOff x="3332163" y="2060575"/>
              <a:chExt cx="1946275" cy="1828800"/>
            </a:xfrm>
            <a:solidFill>
              <a:schemeClr val="accent3">
                <a:lumMod val="75000"/>
              </a:schemeClr>
            </a:solidFill>
          </p:grpSpPr>
          <p:sp>
            <p:nvSpPr>
              <p:cNvPr id="66" name="Freeform 43">
                <a:extLst>
                  <a:ext uri="{FF2B5EF4-FFF2-40B4-BE49-F238E27FC236}">
                    <a16:creationId xmlns:a16="http://schemas.microsoft.com/office/drawing/2014/main" id="{8D90C658-70F2-4B46-92F5-B8C52564F1E2}"/>
                  </a:ext>
                </a:extLst>
              </p:cNvPr>
              <p:cNvSpPr>
                <a:spLocks noChangeArrowheads="1"/>
              </p:cNvSpPr>
              <p:nvPr/>
            </p:nvSpPr>
            <p:spPr bwMode="auto">
              <a:xfrm>
                <a:off x="4411663" y="2060575"/>
                <a:ext cx="273050" cy="481013"/>
              </a:xfrm>
              <a:custGeom>
                <a:avLst/>
                <a:gdLst>
                  <a:gd name="T0" fmla="*/ 65115 w 759"/>
                  <a:gd name="T1" fmla="*/ 415584 h 1338"/>
                  <a:gd name="T2" fmla="*/ 207935 w 759"/>
                  <a:gd name="T3" fmla="*/ 415584 h 1338"/>
                  <a:gd name="T4" fmla="*/ 207935 w 759"/>
                  <a:gd name="T5" fmla="*/ 68305 h 1338"/>
                  <a:gd name="T6" fmla="*/ 207935 w 759"/>
                  <a:gd name="T7" fmla="*/ 68305 h 1338"/>
                  <a:gd name="T8" fmla="*/ 65115 w 759"/>
                  <a:gd name="T9" fmla="*/ 240507 h 1338"/>
                  <a:gd name="T10" fmla="*/ 65115 w 759"/>
                  <a:gd name="T11" fmla="*/ 415584 h 1338"/>
                  <a:gd name="T12" fmla="*/ 240313 w 759"/>
                  <a:gd name="T13" fmla="*/ 480653 h 1338"/>
                  <a:gd name="T14" fmla="*/ 32377 w 759"/>
                  <a:gd name="T15" fmla="*/ 480653 h 1338"/>
                  <a:gd name="T16" fmla="*/ 32377 w 759"/>
                  <a:gd name="T17" fmla="*/ 480653 h 1338"/>
                  <a:gd name="T18" fmla="*/ 0 w 759"/>
                  <a:gd name="T19" fmla="*/ 448298 h 1338"/>
                  <a:gd name="T20" fmla="*/ 0 w 759"/>
                  <a:gd name="T21" fmla="*/ 240507 h 1338"/>
                  <a:gd name="T22" fmla="*/ 0 w 759"/>
                  <a:gd name="T23" fmla="*/ 240507 h 1338"/>
                  <a:gd name="T24" fmla="*/ 240313 w 759"/>
                  <a:gd name="T25" fmla="*/ 0 h 1338"/>
                  <a:gd name="T26" fmla="*/ 240313 w 759"/>
                  <a:gd name="T27" fmla="*/ 0 h 1338"/>
                  <a:gd name="T28" fmla="*/ 272690 w 759"/>
                  <a:gd name="T29" fmla="*/ 32715 h 1338"/>
                  <a:gd name="T30" fmla="*/ 272690 w 759"/>
                  <a:gd name="T31" fmla="*/ 448298 h 1338"/>
                  <a:gd name="T32" fmla="*/ 272690 w 759"/>
                  <a:gd name="T33" fmla="*/ 448298 h 1338"/>
                  <a:gd name="T34" fmla="*/ 240313 w 759"/>
                  <a:gd name="T35" fmla="*/ 480653 h 13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59" h="1338">
                    <a:moveTo>
                      <a:pt x="181" y="1156"/>
                    </a:moveTo>
                    <a:lnTo>
                      <a:pt x="578" y="1156"/>
                    </a:lnTo>
                    <a:lnTo>
                      <a:pt x="578" y="190"/>
                    </a:lnTo>
                    <a:cubicBezTo>
                      <a:pt x="352" y="232"/>
                      <a:pt x="181" y="431"/>
                      <a:pt x="181" y="669"/>
                    </a:cubicBezTo>
                    <a:lnTo>
                      <a:pt x="181" y="1156"/>
                    </a:lnTo>
                    <a:close/>
                    <a:moveTo>
                      <a:pt x="668" y="1337"/>
                    </a:moveTo>
                    <a:lnTo>
                      <a:pt x="90" y="1337"/>
                    </a:lnTo>
                    <a:cubicBezTo>
                      <a:pt x="40" y="1337"/>
                      <a:pt x="0" y="1297"/>
                      <a:pt x="0" y="1247"/>
                    </a:cubicBezTo>
                    <a:lnTo>
                      <a:pt x="0" y="669"/>
                    </a:lnTo>
                    <a:cubicBezTo>
                      <a:pt x="0" y="300"/>
                      <a:pt x="300" y="0"/>
                      <a:pt x="668" y="0"/>
                    </a:cubicBezTo>
                    <a:cubicBezTo>
                      <a:pt x="717" y="0"/>
                      <a:pt x="758" y="41"/>
                      <a:pt x="758" y="91"/>
                    </a:cubicBezTo>
                    <a:lnTo>
                      <a:pt x="758" y="1247"/>
                    </a:lnTo>
                    <a:cubicBezTo>
                      <a:pt x="758" y="1297"/>
                      <a:pt x="717" y="1337"/>
                      <a:pt x="668" y="1337"/>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7" name="Freeform 38">
                <a:extLst>
                  <a:ext uri="{FF2B5EF4-FFF2-40B4-BE49-F238E27FC236}">
                    <a16:creationId xmlns:a16="http://schemas.microsoft.com/office/drawing/2014/main" id="{3017B8EC-BF71-1143-8C90-8155ABB92FC4}"/>
                  </a:ext>
                </a:extLst>
              </p:cNvPr>
              <p:cNvSpPr>
                <a:spLocks noChangeArrowheads="1"/>
              </p:cNvSpPr>
              <p:nvPr/>
            </p:nvSpPr>
            <p:spPr bwMode="auto">
              <a:xfrm>
                <a:off x="4991100" y="2716213"/>
                <a:ext cx="287338" cy="500062"/>
              </a:xfrm>
              <a:custGeom>
                <a:avLst/>
                <a:gdLst>
                  <a:gd name="T0" fmla="*/ 254530 w 797"/>
                  <a:gd name="T1" fmla="*/ 499702 h 1390"/>
                  <a:gd name="T2" fmla="*/ 32087 w 797"/>
                  <a:gd name="T3" fmla="*/ 499702 h 1390"/>
                  <a:gd name="T4" fmla="*/ 32087 w 797"/>
                  <a:gd name="T5" fmla="*/ 499702 h 1390"/>
                  <a:gd name="T6" fmla="*/ 0 w 797"/>
                  <a:gd name="T7" fmla="*/ 466964 h 1390"/>
                  <a:gd name="T8" fmla="*/ 0 w 797"/>
                  <a:gd name="T9" fmla="*/ 466964 h 1390"/>
                  <a:gd name="T10" fmla="*/ 32087 w 797"/>
                  <a:gd name="T11" fmla="*/ 434586 h 1390"/>
                  <a:gd name="T12" fmla="*/ 221723 w 797"/>
                  <a:gd name="T13" fmla="*/ 434586 h 1390"/>
                  <a:gd name="T14" fmla="*/ 221723 w 797"/>
                  <a:gd name="T15" fmla="*/ 64756 h 1390"/>
                  <a:gd name="T16" fmla="*/ 32087 w 797"/>
                  <a:gd name="T17" fmla="*/ 64756 h 1390"/>
                  <a:gd name="T18" fmla="*/ 32087 w 797"/>
                  <a:gd name="T19" fmla="*/ 64756 h 1390"/>
                  <a:gd name="T20" fmla="*/ 0 w 797"/>
                  <a:gd name="T21" fmla="*/ 32378 h 1390"/>
                  <a:gd name="T22" fmla="*/ 0 w 797"/>
                  <a:gd name="T23" fmla="*/ 32378 h 1390"/>
                  <a:gd name="T24" fmla="*/ 32087 w 797"/>
                  <a:gd name="T25" fmla="*/ 0 h 1390"/>
                  <a:gd name="T26" fmla="*/ 254530 w 797"/>
                  <a:gd name="T27" fmla="*/ 0 h 1390"/>
                  <a:gd name="T28" fmla="*/ 254530 w 797"/>
                  <a:gd name="T29" fmla="*/ 0 h 1390"/>
                  <a:gd name="T30" fmla="*/ 286977 w 797"/>
                  <a:gd name="T31" fmla="*/ 32378 h 1390"/>
                  <a:gd name="T32" fmla="*/ 286977 w 797"/>
                  <a:gd name="T33" fmla="*/ 466964 h 1390"/>
                  <a:gd name="T34" fmla="*/ 286977 w 797"/>
                  <a:gd name="T35" fmla="*/ 466964 h 1390"/>
                  <a:gd name="T36" fmla="*/ 254530 w 797"/>
                  <a:gd name="T37" fmla="*/ 499702 h 13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797" h="1390">
                    <a:moveTo>
                      <a:pt x="706" y="1389"/>
                    </a:moveTo>
                    <a:lnTo>
                      <a:pt x="89" y="1389"/>
                    </a:lnTo>
                    <a:cubicBezTo>
                      <a:pt x="40" y="1389"/>
                      <a:pt x="0" y="1348"/>
                      <a:pt x="0" y="1298"/>
                    </a:cubicBezTo>
                    <a:cubicBezTo>
                      <a:pt x="0" y="1248"/>
                      <a:pt x="40" y="1208"/>
                      <a:pt x="89" y="1208"/>
                    </a:cubicBezTo>
                    <a:lnTo>
                      <a:pt x="615" y="1208"/>
                    </a:lnTo>
                    <a:lnTo>
                      <a:pt x="615" y="180"/>
                    </a:lnTo>
                    <a:lnTo>
                      <a:pt x="89" y="180"/>
                    </a:lnTo>
                    <a:cubicBezTo>
                      <a:pt x="40" y="180"/>
                      <a:pt x="0" y="140"/>
                      <a:pt x="0" y="90"/>
                    </a:cubicBezTo>
                    <a:cubicBezTo>
                      <a:pt x="0" y="40"/>
                      <a:pt x="40" y="0"/>
                      <a:pt x="89" y="0"/>
                    </a:cubicBezTo>
                    <a:lnTo>
                      <a:pt x="706" y="0"/>
                    </a:lnTo>
                    <a:cubicBezTo>
                      <a:pt x="756" y="0"/>
                      <a:pt x="796" y="40"/>
                      <a:pt x="796" y="90"/>
                    </a:cubicBezTo>
                    <a:lnTo>
                      <a:pt x="796" y="1298"/>
                    </a:lnTo>
                    <a:cubicBezTo>
                      <a:pt x="796" y="1348"/>
                      <a:pt x="756" y="1389"/>
                      <a:pt x="706" y="1389"/>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8" name="Freeform 39">
                <a:extLst>
                  <a:ext uri="{FF2B5EF4-FFF2-40B4-BE49-F238E27FC236}">
                    <a16:creationId xmlns:a16="http://schemas.microsoft.com/office/drawing/2014/main" id="{896342F6-CE32-3943-8442-4EA07AF117C9}"/>
                  </a:ext>
                </a:extLst>
              </p:cNvPr>
              <p:cNvSpPr>
                <a:spLocks noChangeArrowheads="1"/>
              </p:cNvSpPr>
              <p:nvPr/>
            </p:nvSpPr>
            <p:spPr bwMode="auto">
              <a:xfrm>
                <a:off x="4678363" y="2614613"/>
                <a:ext cx="153987" cy="153987"/>
              </a:xfrm>
              <a:custGeom>
                <a:avLst/>
                <a:gdLst>
                  <a:gd name="T0" fmla="*/ 153628 w 429"/>
                  <a:gd name="T1" fmla="*/ 76994 h 428"/>
                  <a:gd name="T2" fmla="*/ 153628 w 429"/>
                  <a:gd name="T3" fmla="*/ 76994 h 428"/>
                  <a:gd name="T4" fmla="*/ 76814 w 429"/>
                  <a:gd name="T5" fmla="*/ 153627 h 428"/>
                  <a:gd name="T6" fmla="*/ 76814 w 429"/>
                  <a:gd name="T7" fmla="*/ 153627 h 428"/>
                  <a:gd name="T8" fmla="*/ 0 w 429"/>
                  <a:gd name="T9" fmla="*/ 76994 h 428"/>
                  <a:gd name="T10" fmla="*/ 0 w 429"/>
                  <a:gd name="T11" fmla="*/ 76994 h 428"/>
                  <a:gd name="T12" fmla="*/ 76814 w 429"/>
                  <a:gd name="T13" fmla="*/ 0 h 428"/>
                  <a:gd name="T14" fmla="*/ 76814 w 429"/>
                  <a:gd name="T15" fmla="*/ 0 h 428"/>
                  <a:gd name="T16" fmla="*/ 153628 w 429"/>
                  <a:gd name="T17" fmla="*/ 76994 h 4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29" h="428">
                    <a:moveTo>
                      <a:pt x="428" y="214"/>
                    </a:moveTo>
                    <a:lnTo>
                      <a:pt x="428" y="214"/>
                    </a:lnTo>
                    <a:cubicBezTo>
                      <a:pt x="428" y="332"/>
                      <a:pt x="332" y="427"/>
                      <a:pt x="214" y="427"/>
                    </a:cubicBezTo>
                    <a:cubicBezTo>
                      <a:pt x="96" y="427"/>
                      <a:pt x="0" y="332"/>
                      <a:pt x="0" y="214"/>
                    </a:cubicBezTo>
                    <a:cubicBezTo>
                      <a:pt x="0" y="96"/>
                      <a:pt x="96" y="0"/>
                      <a:pt x="214" y="0"/>
                    </a:cubicBezTo>
                    <a:cubicBezTo>
                      <a:pt x="332" y="0"/>
                      <a:pt x="428" y="96"/>
                      <a:pt x="428" y="21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9" name="Freeform 40">
                <a:extLst>
                  <a:ext uri="{FF2B5EF4-FFF2-40B4-BE49-F238E27FC236}">
                    <a16:creationId xmlns:a16="http://schemas.microsoft.com/office/drawing/2014/main" id="{3141ECD9-9879-B04B-9B1C-B79743F20AAE}"/>
                  </a:ext>
                </a:extLst>
              </p:cNvPr>
              <p:cNvSpPr>
                <a:spLocks noChangeArrowheads="1"/>
              </p:cNvSpPr>
              <p:nvPr/>
            </p:nvSpPr>
            <p:spPr bwMode="auto">
              <a:xfrm>
                <a:off x="3838575" y="3552825"/>
                <a:ext cx="355600" cy="336550"/>
              </a:xfrm>
              <a:custGeom>
                <a:avLst/>
                <a:gdLst>
                  <a:gd name="T0" fmla="*/ 322847 w 988"/>
                  <a:gd name="T1" fmla="*/ 336190 h 936"/>
                  <a:gd name="T2" fmla="*/ 32393 w 988"/>
                  <a:gd name="T3" fmla="*/ 336190 h 936"/>
                  <a:gd name="T4" fmla="*/ 32393 w 988"/>
                  <a:gd name="T5" fmla="*/ 336190 h 936"/>
                  <a:gd name="T6" fmla="*/ 0 w 988"/>
                  <a:gd name="T7" fmla="*/ 303830 h 936"/>
                  <a:gd name="T8" fmla="*/ 0 w 988"/>
                  <a:gd name="T9" fmla="*/ 32720 h 936"/>
                  <a:gd name="T10" fmla="*/ 0 w 988"/>
                  <a:gd name="T11" fmla="*/ 32720 h 936"/>
                  <a:gd name="T12" fmla="*/ 32393 w 988"/>
                  <a:gd name="T13" fmla="*/ 0 h 936"/>
                  <a:gd name="T14" fmla="*/ 32393 w 988"/>
                  <a:gd name="T15" fmla="*/ 0 h 936"/>
                  <a:gd name="T16" fmla="*/ 65145 w 988"/>
                  <a:gd name="T17" fmla="*/ 32720 h 936"/>
                  <a:gd name="T18" fmla="*/ 65145 w 988"/>
                  <a:gd name="T19" fmla="*/ 271469 h 936"/>
                  <a:gd name="T20" fmla="*/ 290095 w 988"/>
                  <a:gd name="T21" fmla="*/ 271469 h 936"/>
                  <a:gd name="T22" fmla="*/ 290095 w 988"/>
                  <a:gd name="T23" fmla="*/ 154612 h 936"/>
                  <a:gd name="T24" fmla="*/ 290095 w 988"/>
                  <a:gd name="T25" fmla="*/ 154612 h 936"/>
                  <a:gd name="T26" fmla="*/ 322847 w 988"/>
                  <a:gd name="T27" fmla="*/ 121892 h 936"/>
                  <a:gd name="T28" fmla="*/ 322847 w 988"/>
                  <a:gd name="T29" fmla="*/ 121892 h 936"/>
                  <a:gd name="T30" fmla="*/ 355240 w 988"/>
                  <a:gd name="T31" fmla="*/ 154612 h 936"/>
                  <a:gd name="T32" fmla="*/ 355240 w 988"/>
                  <a:gd name="T33" fmla="*/ 303830 h 936"/>
                  <a:gd name="T34" fmla="*/ 355240 w 988"/>
                  <a:gd name="T35" fmla="*/ 303830 h 936"/>
                  <a:gd name="T36" fmla="*/ 322847 w 988"/>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8" h="936">
                    <a:moveTo>
                      <a:pt x="897" y="935"/>
                    </a:moveTo>
                    <a:lnTo>
                      <a:pt x="90" y="935"/>
                    </a:lnTo>
                    <a:cubicBezTo>
                      <a:pt x="41" y="935"/>
                      <a:pt x="0" y="894"/>
                      <a:pt x="0" y="845"/>
                    </a:cubicBezTo>
                    <a:lnTo>
                      <a:pt x="0" y="91"/>
                    </a:lnTo>
                    <a:cubicBezTo>
                      <a:pt x="0" y="41"/>
                      <a:pt x="41" y="0"/>
                      <a:pt x="90" y="0"/>
                    </a:cubicBezTo>
                    <a:cubicBezTo>
                      <a:pt x="140" y="0"/>
                      <a:pt x="181" y="41"/>
                      <a:pt x="181" y="91"/>
                    </a:cubicBezTo>
                    <a:lnTo>
                      <a:pt x="181" y="755"/>
                    </a:lnTo>
                    <a:lnTo>
                      <a:pt x="806" y="755"/>
                    </a:lnTo>
                    <a:lnTo>
                      <a:pt x="806" y="430"/>
                    </a:lnTo>
                    <a:cubicBezTo>
                      <a:pt x="806" y="380"/>
                      <a:pt x="847" y="339"/>
                      <a:pt x="897" y="339"/>
                    </a:cubicBezTo>
                    <a:cubicBezTo>
                      <a:pt x="947" y="339"/>
                      <a:pt x="987" y="380"/>
                      <a:pt x="987" y="430"/>
                    </a:cubicBezTo>
                    <a:lnTo>
                      <a:pt x="987" y="845"/>
                    </a:lnTo>
                    <a:cubicBezTo>
                      <a:pt x="987" y="894"/>
                      <a:pt x="947" y="935"/>
                      <a:pt x="897"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0" name="Freeform 41">
                <a:extLst>
                  <a:ext uri="{FF2B5EF4-FFF2-40B4-BE49-F238E27FC236}">
                    <a16:creationId xmlns:a16="http://schemas.microsoft.com/office/drawing/2014/main" id="{2E0C734D-2A39-5141-8625-B94B08BEA4DF}"/>
                  </a:ext>
                </a:extLst>
              </p:cNvPr>
              <p:cNvSpPr>
                <a:spLocks noChangeArrowheads="1"/>
              </p:cNvSpPr>
              <p:nvPr/>
            </p:nvSpPr>
            <p:spPr bwMode="auto">
              <a:xfrm>
                <a:off x="4408488" y="3552825"/>
                <a:ext cx="355600" cy="336550"/>
              </a:xfrm>
              <a:custGeom>
                <a:avLst/>
                <a:gdLst>
                  <a:gd name="T0" fmla="*/ 322814 w 987"/>
                  <a:gd name="T1" fmla="*/ 336190 h 936"/>
                  <a:gd name="T2" fmla="*/ 32426 w 987"/>
                  <a:gd name="T3" fmla="*/ 336190 h 936"/>
                  <a:gd name="T4" fmla="*/ 32426 w 987"/>
                  <a:gd name="T5" fmla="*/ 336190 h 936"/>
                  <a:gd name="T6" fmla="*/ 0 w 987"/>
                  <a:gd name="T7" fmla="*/ 303830 h 936"/>
                  <a:gd name="T8" fmla="*/ 0 w 987"/>
                  <a:gd name="T9" fmla="*/ 154612 h 936"/>
                  <a:gd name="T10" fmla="*/ 0 w 987"/>
                  <a:gd name="T11" fmla="*/ 154612 h 936"/>
                  <a:gd name="T12" fmla="*/ 32426 w 987"/>
                  <a:gd name="T13" fmla="*/ 121892 h 936"/>
                  <a:gd name="T14" fmla="*/ 32426 w 987"/>
                  <a:gd name="T15" fmla="*/ 121892 h 936"/>
                  <a:gd name="T16" fmla="*/ 65211 w 987"/>
                  <a:gd name="T17" fmla="*/ 154612 h 936"/>
                  <a:gd name="T18" fmla="*/ 65211 w 987"/>
                  <a:gd name="T19" fmla="*/ 271469 h 936"/>
                  <a:gd name="T20" fmla="*/ 290028 w 987"/>
                  <a:gd name="T21" fmla="*/ 271469 h 936"/>
                  <a:gd name="T22" fmla="*/ 290028 w 987"/>
                  <a:gd name="T23" fmla="*/ 32720 h 936"/>
                  <a:gd name="T24" fmla="*/ 290028 w 987"/>
                  <a:gd name="T25" fmla="*/ 32720 h 936"/>
                  <a:gd name="T26" fmla="*/ 322814 w 987"/>
                  <a:gd name="T27" fmla="*/ 0 h 936"/>
                  <a:gd name="T28" fmla="*/ 322814 w 987"/>
                  <a:gd name="T29" fmla="*/ 0 h 936"/>
                  <a:gd name="T30" fmla="*/ 355240 w 987"/>
                  <a:gd name="T31" fmla="*/ 32720 h 936"/>
                  <a:gd name="T32" fmla="*/ 355240 w 987"/>
                  <a:gd name="T33" fmla="*/ 303830 h 936"/>
                  <a:gd name="T34" fmla="*/ 355240 w 987"/>
                  <a:gd name="T35" fmla="*/ 303830 h 936"/>
                  <a:gd name="T36" fmla="*/ 322814 w 987"/>
                  <a:gd name="T37" fmla="*/ 336190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87" h="936">
                    <a:moveTo>
                      <a:pt x="896" y="935"/>
                    </a:moveTo>
                    <a:lnTo>
                      <a:pt x="90" y="935"/>
                    </a:lnTo>
                    <a:cubicBezTo>
                      <a:pt x="40" y="935"/>
                      <a:pt x="0" y="894"/>
                      <a:pt x="0" y="845"/>
                    </a:cubicBezTo>
                    <a:lnTo>
                      <a:pt x="0" y="430"/>
                    </a:lnTo>
                    <a:cubicBezTo>
                      <a:pt x="0" y="380"/>
                      <a:pt x="40" y="339"/>
                      <a:pt x="90" y="339"/>
                    </a:cubicBezTo>
                    <a:cubicBezTo>
                      <a:pt x="140" y="339"/>
                      <a:pt x="181" y="380"/>
                      <a:pt x="181" y="430"/>
                    </a:cubicBezTo>
                    <a:lnTo>
                      <a:pt x="181" y="755"/>
                    </a:lnTo>
                    <a:lnTo>
                      <a:pt x="805" y="755"/>
                    </a:lnTo>
                    <a:lnTo>
                      <a:pt x="805" y="91"/>
                    </a:lnTo>
                    <a:cubicBezTo>
                      <a:pt x="805" y="41"/>
                      <a:pt x="846" y="0"/>
                      <a:pt x="896" y="0"/>
                    </a:cubicBezTo>
                    <a:cubicBezTo>
                      <a:pt x="946" y="0"/>
                      <a:pt x="986" y="41"/>
                      <a:pt x="986" y="91"/>
                    </a:cubicBezTo>
                    <a:lnTo>
                      <a:pt x="986" y="845"/>
                    </a:lnTo>
                    <a:cubicBezTo>
                      <a:pt x="986" y="894"/>
                      <a:pt x="946" y="935"/>
                      <a:pt x="896" y="93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1" name="Freeform 42">
                <a:extLst>
                  <a:ext uri="{FF2B5EF4-FFF2-40B4-BE49-F238E27FC236}">
                    <a16:creationId xmlns:a16="http://schemas.microsoft.com/office/drawing/2014/main" id="{E42D7EAA-B9C9-BB42-8348-24198BEC4DF1}"/>
                  </a:ext>
                </a:extLst>
              </p:cNvPr>
              <p:cNvSpPr>
                <a:spLocks noChangeArrowheads="1"/>
              </p:cNvSpPr>
              <p:nvPr/>
            </p:nvSpPr>
            <p:spPr bwMode="auto">
              <a:xfrm>
                <a:off x="3332163" y="2924175"/>
                <a:ext cx="236537" cy="65088"/>
              </a:xfrm>
              <a:custGeom>
                <a:avLst/>
                <a:gdLst>
                  <a:gd name="T0" fmla="*/ 203775 w 657"/>
                  <a:gd name="T1" fmla="*/ 64730 h 182"/>
                  <a:gd name="T2" fmla="*/ 32402 w 657"/>
                  <a:gd name="T3" fmla="*/ 64730 h 182"/>
                  <a:gd name="T4" fmla="*/ 32402 w 657"/>
                  <a:gd name="T5" fmla="*/ 64730 h 182"/>
                  <a:gd name="T6" fmla="*/ 0 w 657"/>
                  <a:gd name="T7" fmla="*/ 32544 h 182"/>
                  <a:gd name="T8" fmla="*/ 0 w 657"/>
                  <a:gd name="T9" fmla="*/ 32544 h 182"/>
                  <a:gd name="T10" fmla="*/ 32402 w 657"/>
                  <a:gd name="T11" fmla="*/ 0 h 182"/>
                  <a:gd name="T12" fmla="*/ 203775 w 657"/>
                  <a:gd name="T13" fmla="*/ 0 h 182"/>
                  <a:gd name="T14" fmla="*/ 203775 w 657"/>
                  <a:gd name="T15" fmla="*/ 0 h 182"/>
                  <a:gd name="T16" fmla="*/ 236177 w 657"/>
                  <a:gd name="T17" fmla="*/ 32544 h 182"/>
                  <a:gd name="T18" fmla="*/ 236177 w 657"/>
                  <a:gd name="T19" fmla="*/ 32544 h 182"/>
                  <a:gd name="T20" fmla="*/ 203775 w 657"/>
                  <a:gd name="T21" fmla="*/ 64730 h 18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57" h="182">
                    <a:moveTo>
                      <a:pt x="566" y="181"/>
                    </a:moveTo>
                    <a:lnTo>
                      <a:pt x="90" y="181"/>
                    </a:lnTo>
                    <a:cubicBezTo>
                      <a:pt x="40" y="181"/>
                      <a:pt x="0" y="141"/>
                      <a:pt x="0" y="91"/>
                    </a:cubicBezTo>
                    <a:cubicBezTo>
                      <a:pt x="0" y="41"/>
                      <a:pt x="40" y="0"/>
                      <a:pt x="90" y="0"/>
                    </a:cubicBezTo>
                    <a:lnTo>
                      <a:pt x="566" y="0"/>
                    </a:lnTo>
                    <a:cubicBezTo>
                      <a:pt x="616" y="0"/>
                      <a:pt x="656" y="41"/>
                      <a:pt x="656" y="91"/>
                    </a:cubicBezTo>
                    <a:cubicBezTo>
                      <a:pt x="656" y="141"/>
                      <a:pt x="616" y="181"/>
                      <a:pt x="566" y="18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72" name="Freeform 44">
                <a:extLst>
                  <a:ext uri="{FF2B5EF4-FFF2-40B4-BE49-F238E27FC236}">
                    <a16:creationId xmlns:a16="http://schemas.microsoft.com/office/drawing/2014/main" id="{CF64736E-CE6E-A34D-8731-B6B7B0546AC3}"/>
                  </a:ext>
                </a:extLst>
              </p:cNvPr>
              <p:cNvSpPr>
                <a:spLocks noChangeArrowheads="1"/>
              </p:cNvSpPr>
              <p:nvPr/>
            </p:nvSpPr>
            <p:spPr bwMode="auto">
              <a:xfrm>
                <a:off x="3503613" y="2165350"/>
                <a:ext cx="1581150" cy="1581150"/>
              </a:xfrm>
              <a:custGeom>
                <a:avLst/>
                <a:gdLst>
                  <a:gd name="T0" fmla="*/ 790395 w 4393"/>
                  <a:gd name="T1" fmla="*/ 1580790 h 4394"/>
                  <a:gd name="T2" fmla="*/ 790395 w 4393"/>
                  <a:gd name="T3" fmla="*/ 1580790 h 4394"/>
                  <a:gd name="T4" fmla="*/ 0 w 4393"/>
                  <a:gd name="T5" fmla="*/ 790575 h 4394"/>
                  <a:gd name="T6" fmla="*/ 0 w 4393"/>
                  <a:gd name="T7" fmla="*/ 790575 h 4394"/>
                  <a:gd name="T8" fmla="*/ 790395 w 4393"/>
                  <a:gd name="T9" fmla="*/ 0 h 4394"/>
                  <a:gd name="T10" fmla="*/ 790395 w 4393"/>
                  <a:gd name="T11" fmla="*/ 0 h 4394"/>
                  <a:gd name="T12" fmla="*/ 965678 w 4393"/>
                  <a:gd name="T13" fmla="*/ 19432 h 4394"/>
                  <a:gd name="T14" fmla="*/ 965678 w 4393"/>
                  <a:gd name="T15" fmla="*/ 19432 h 4394"/>
                  <a:gd name="T16" fmla="*/ 990513 w 4393"/>
                  <a:gd name="T17" fmla="*/ 58295 h 4394"/>
                  <a:gd name="T18" fmla="*/ 990513 w 4393"/>
                  <a:gd name="T19" fmla="*/ 58295 h 4394"/>
                  <a:gd name="T20" fmla="*/ 951281 w 4393"/>
                  <a:gd name="T21" fmla="*/ 82764 h 4394"/>
                  <a:gd name="T22" fmla="*/ 951281 w 4393"/>
                  <a:gd name="T23" fmla="*/ 82764 h 4394"/>
                  <a:gd name="T24" fmla="*/ 790395 w 4393"/>
                  <a:gd name="T25" fmla="*/ 65132 h 4394"/>
                  <a:gd name="T26" fmla="*/ 790395 w 4393"/>
                  <a:gd name="T27" fmla="*/ 65132 h 4394"/>
                  <a:gd name="T28" fmla="*/ 65146 w 4393"/>
                  <a:gd name="T29" fmla="*/ 790575 h 4394"/>
                  <a:gd name="T30" fmla="*/ 65146 w 4393"/>
                  <a:gd name="T31" fmla="*/ 790575 h 4394"/>
                  <a:gd name="T32" fmla="*/ 790395 w 4393"/>
                  <a:gd name="T33" fmla="*/ 1515659 h 4394"/>
                  <a:gd name="T34" fmla="*/ 790395 w 4393"/>
                  <a:gd name="T35" fmla="*/ 1515659 h 4394"/>
                  <a:gd name="T36" fmla="*/ 1515644 w 4393"/>
                  <a:gd name="T37" fmla="*/ 790575 h 4394"/>
                  <a:gd name="T38" fmla="*/ 1515644 w 4393"/>
                  <a:gd name="T39" fmla="*/ 790575 h 4394"/>
                  <a:gd name="T40" fmla="*/ 1133403 w 4393"/>
                  <a:gd name="T41" fmla="*/ 150774 h 4394"/>
                  <a:gd name="T42" fmla="*/ 1133403 w 4393"/>
                  <a:gd name="T43" fmla="*/ 150774 h 4394"/>
                  <a:gd name="T44" fmla="*/ 1120086 w 4393"/>
                  <a:gd name="T45" fmla="*/ 106873 h 4394"/>
                  <a:gd name="T46" fmla="*/ 1120086 w 4393"/>
                  <a:gd name="T47" fmla="*/ 106873 h 4394"/>
                  <a:gd name="T48" fmla="*/ 1163637 w 4393"/>
                  <a:gd name="T49" fmla="*/ 93559 h 4394"/>
                  <a:gd name="T50" fmla="*/ 1163637 w 4393"/>
                  <a:gd name="T51" fmla="*/ 93559 h 4394"/>
                  <a:gd name="T52" fmla="*/ 1580790 w 4393"/>
                  <a:gd name="T53" fmla="*/ 790575 h 4394"/>
                  <a:gd name="T54" fmla="*/ 1580790 w 4393"/>
                  <a:gd name="T55" fmla="*/ 790575 h 4394"/>
                  <a:gd name="T56" fmla="*/ 790395 w 4393"/>
                  <a:gd name="T57" fmla="*/ 1580790 h 439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4393" h="4394">
                    <a:moveTo>
                      <a:pt x="2196" y="4393"/>
                    </a:moveTo>
                    <a:lnTo>
                      <a:pt x="2196" y="4393"/>
                    </a:lnTo>
                    <a:cubicBezTo>
                      <a:pt x="985" y="4393"/>
                      <a:pt x="0" y="3408"/>
                      <a:pt x="0" y="2197"/>
                    </a:cubicBezTo>
                    <a:cubicBezTo>
                      <a:pt x="0" y="985"/>
                      <a:pt x="985" y="0"/>
                      <a:pt x="2196" y="0"/>
                    </a:cubicBezTo>
                    <a:cubicBezTo>
                      <a:pt x="2361" y="0"/>
                      <a:pt x="2525" y="18"/>
                      <a:pt x="2683" y="54"/>
                    </a:cubicBezTo>
                    <a:cubicBezTo>
                      <a:pt x="2732" y="65"/>
                      <a:pt x="2763" y="113"/>
                      <a:pt x="2752" y="162"/>
                    </a:cubicBezTo>
                    <a:cubicBezTo>
                      <a:pt x="2740" y="211"/>
                      <a:pt x="2692" y="241"/>
                      <a:pt x="2643" y="230"/>
                    </a:cubicBezTo>
                    <a:cubicBezTo>
                      <a:pt x="2498" y="197"/>
                      <a:pt x="2347" y="181"/>
                      <a:pt x="2196" y="181"/>
                    </a:cubicBezTo>
                    <a:cubicBezTo>
                      <a:pt x="1085" y="181"/>
                      <a:pt x="181" y="1085"/>
                      <a:pt x="181" y="2197"/>
                    </a:cubicBezTo>
                    <a:cubicBezTo>
                      <a:pt x="181" y="3308"/>
                      <a:pt x="1085" y="4212"/>
                      <a:pt x="2196" y="4212"/>
                    </a:cubicBezTo>
                    <a:cubicBezTo>
                      <a:pt x="3307" y="4212"/>
                      <a:pt x="4211" y="3308"/>
                      <a:pt x="4211" y="2197"/>
                    </a:cubicBezTo>
                    <a:cubicBezTo>
                      <a:pt x="4211" y="1452"/>
                      <a:pt x="3804" y="772"/>
                      <a:pt x="3149" y="419"/>
                    </a:cubicBezTo>
                    <a:cubicBezTo>
                      <a:pt x="3105" y="396"/>
                      <a:pt x="3088" y="341"/>
                      <a:pt x="3112" y="297"/>
                    </a:cubicBezTo>
                    <a:cubicBezTo>
                      <a:pt x="3136" y="253"/>
                      <a:pt x="3190" y="236"/>
                      <a:pt x="3233" y="260"/>
                    </a:cubicBezTo>
                    <a:cubicBezTo>
                      <a:pt x="3948" y="644"/>
                      <a:pt x="4392" y="1386"/>
                      <a:pt x="4392" y="2197"/>
                    </a:cubicBezTo>
                    <a:cubicBezTo>
                      <a:pt x="4392" y="3408"/>
                      <a:pt x="3406" y="4393"/>
                      <a:pt x="2196" y="43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nvGrpSpPr>
            <p:cNvPr id="49" name="Group 13">
              <a:extLst>
                <a:ext uri="{FF2B5EF4-FFF2-40B4-BE49-F238E27FC236}">
                  <a16:creationId xmlns:a16="http://schemas.microsoft.com/office/drawing/2014/main" id="{AE5BD590-65F1-414E-8A3B-22BDF2ADB17F}"/>
                </a:ext>
              </a:extLst>
            </p:cNvPr>
            <p:cNvGrpSpPr>
              <a:grpSpLocks/>
            </p:cNvGrpSpPr>
            <p:nvPr/>
          </p:nvGrpSpPr>
          <p:grpSpPr bwMode="auto">
            <a:xfrm>
              <a:off x="10961073" y="138675"/>
              <a:ext cx="1183748" cy="596117"/>
              <a:chOff x="5826125" y="2760663"/>
              <a:chExt cx="1771650" cy="892175"/>
            </a:xfrm>
            <a:solidFill>
              <a:schemeClr val="accent5"/>
            </a:solidFill>
          </p:grpSpPr>
          <p:sp>
            <p:nvSpPr>
              <p:cNvPr id="60" name="Freeform 45">
                <a:extLst>
                  <a:ext uri="{FF2B5EF4-FFF2-40B4-BE49-F238E27FC236}">
                    <a16:creationId xmlns:a16="http://schemas.microsoft.com/office/drawing/2014/main" id="{82E5BFAF-F4F4-3244-A495-4631A112454E}"/>
                  </a:ext>
                </a:extLst>
              </p:cNvPr>
              <p:cNvSpPr>
                <a:spLocks noChangeArrowheads="1"/>
              </p:cNvSpPr>
              <p:nvPr/>
            </p:nvSpPr>
            <p:spPr bwMode="auto">
              <a:xfrm>
                <a:off x="5826125" y="2760663"/>
                <a:ext cx="1771650" cy="892175"/>
              </a:xfrm>
              <a:custGeom>
                <a:avLst/>
                <a:gdLst>
                  <a:gd name="T0" fmla="*/ 1706153 w 4923"/>
                  <a:gd name="T1" fmla="*/ 891815 h 2477"/>
                  <a:gd name="T2" fmla="*/ 647770 w 4923"/>
                  <a:gd name="T3" fmla="*/ 891815 h 2477"/>
                  <a:gd name="T4" fmla="*/ 647770 w 4923"/>
                  <a:gd name="T5" fmla="*/ 891815 h 2477"/>
                  <a:gd name="T6" fmla="*/ 615381 w 4923"/>
                  <a:gd name="T7" fmla="*/ 859398 h 2477"/>
                  <a:gd name="T8" fmla="*/ 615381 w 4923"/>
                  <a:gd name="T9" fmla="*/ 859398 h 2477"/>
                  <a:gd name="T10" fmla="*/ 647770 w 4923"/>
                  <a:gd name="T11" fmla="*/ 826622 h 2477"/>
                  <a:gd name="T12" fmla="*/ 1706153 w 4923"/>
                  <a:gd name="T13" fmla="*/ 826622 h 2477"/>
                  <a:gd name="T14" fmla="*/ 1706153 w 4923"/>
                  <a:gd name="T15" fmla="*/ 65193 h 2477"/>
                  <a:gd name="T16" fmla="*/ 65137 w 4923"/>
                  <a:gd name="T17" fmla="*/ 65193 h 2477"/>
                  <a:gd name="T18" fmla="*/ 65137 w 4923"/>
                  <a:gd name="T19" fmla="*/ 497774 h 2477"/>
                  <a:gd name="T20" fmla="*/ 65137 w 4923"/>
                  <a:gd name="T21" fmla="*/ 497774 h 2477"/>
                  <a:gd name="T22" fmla="*/ 32748 w 4923"/>
                  <a:gd name="T23" fmla="*/ 530190 h 2477"/>
                  <a:gd name="T24" fmla="*/ 32748 w 4923"/>
                  <a:gd name="T25" fmla="*/ 530190 h 2477"/>
                  <a:gd name="T26" fmla="*/ 0 w 4923"/>
                  <a:gd name="T27" fmla="*/ 497774 h 2477"/>
                  <a:gd name="T28" fmla="*/ 0 w 4923"/>
                  <a:gd name="T29" fmla="*/ 65193 h 2477"/>
                  <a:gd name="T30" fmla="*/ 0 w 4923"/>
                  <a:gd name="T31" fmla="*/ 65193 h 2477"/>
                  <a:gd name="T32" fmla="*/ 65137 w 4923"/>
                  <a:gd name="T33" fmla="*/ 0 h 2477"/>
                  <a:gd name="T34" fmla="*/ 1706153 w 4923"/>
                  <a:gd name="T35" fmla="*/ 0 h 2477"/>
                  <a:gd name="T36" fmla="*/ 1706153 w 4923"/>
                  <a:gd name="T37" fmla="*/ 0 h 2477"/>
                  <a:gd name="T38" fmla="*/ 1771290 w 4923"/>
                  <a:gd name="T39" fmla="*/ 65193 h 2477"/>
                  <a:gd name="T40" fmla="*/ 1771290 w 4923"/>
                  <a:gd name="T41" fmla="*/ 826622 h 2477"/>
                  <a:gd name="T42" fmla="*/ 1771290 w 4923"/>
                  <a:gd name="T43" fmla="*/ 826622 h 2477"/>
                  <a:gd name="T44" fmla="*/ 1706153 w 4923"/>
                  <a:gd name="T45" fmla="*/ 891815 h 2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923" h="2477">
                    <a:moveTo>
                      <a:pt x="4741" y="2476"/>
                    </a:moveTo>
                    <a:lnTo>
                      <a:pt x="1800" y="2476"/>
                    </a:lnTo>
                    <a:cubicBezTo>
                      <a:pt x="1751" y="2476"/>
                      <a:pt x="1710" y="2436"/>
                      <a:pt x="1710" y="2386"/>
                    </a:cubicBezTo>
                    <a:cubicBezTo>
                      <a:pt x="1710" y="2336"/>
                      <a:pt x="1751" y="2295"/>
                      <a:pt x="1800" y="2295"/>
                    </a:cubicBezTo>
                    <a:lnTo>
                      <a:pt x="4741" y="2295"/>
                    </a:lnTo>
                    <a:lnTo>
                      <a:pt x="4741" y="181"/>
                    </a:lnTo>
                    <a:lnTo>
                      <a:pt x="181" y="181"/>
                    </a:lnTo>
                    <a:lnTo>
                      <a:pt x="181" y="1382"/>
                    </a:lnTo>
                    <a:cubicBezTo>
                      <a:pt x="181" y="1432"/>
                      <a:pt x="141" y="1472"/>
                      <a:pt x="91" y="1472"/>
                    </a:cubicBezTo>
                    <a:cubicBezTo>
                      <a:pt x="41" y="1472"/>
                      <a:pt x="0" y="1432"/>
                      <a:pt x="0" y="1382"/>
                    </a:cubicBezTo>
                    <a:lnTo>
                      <a:pt x="0" y="181"/>
                    </a:lnTo>
                    <a:cubicBezTo>
                      <a:pt x="0" y="82"/>
                      <a:pt x="81" y="0"/>
                      <a:pt x="181" y="0"/>
                    </a:cubicBezTo>
                    <a:lnTo>
                      <a:pt x="4741" y="0"/>
                    </a:lnTo>
                    <a:cubicBezTo>
                      <a:pt x="4841" y="0"/>
                      <a:pt x="4922" y="82"/>
                      <a:pt x="4922" y="181"/>
                    </a:cubicBezTo>
                    <a:lnTo>
                      <a:pt x="4922" y="2295"/>
                    </a:lnTo>
                    <a:cubicBezTo>
                      <a:pt x="4922" y="2395"/>
                      <a:pt x="4841" y="2476"/>
                      <a:pt x="4741" y="247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1" name="Freeform 46">
                <a:extLst>
                  <a:ext uri="{FF2B5EF4-FFF2-40B4-BE49-F238E27FC236}">
                    <a16:creationId xmlns:a16="http://schemas.microsoft.com/office/drawing/2014/main" id="{621AF6C1-58BE-D74A-A4DB-664E8195AD5E}"/>
                  </a:ext>
                </a:extLst>
              </p:cNvPr>
              <p:cNvSpPr>
                <a:spLocks noChangeArrowheads="1"/>
              </p:cNvSpPr>
              <p:nvPr/>
            </p:nvSpPr>
            <p:spPr bwMode="auto">
              <a:xfrm>
                <a:off x="6097588" y="2955925"/>
                <a:ext cx="923925" cy="85725"/>
              </a:xfrm>
              <a:custGeom>
                <a:avLst/>
                <a:gdLst>
                  <a:gd name="T0" fmla="*/ 923565 w 2565"/>
                  <a:gd name="T1" fmla="*/ 69156 h 238"/>
                  <a:gd name="T2" fmla="*/ 923565 w 2565"/>
                  <a:gd name="T3" fmla="*/ 69156 h 238"/>
                  <a:gd name="T4" fmla="*/ 907356 w 2565"/>
                  <a:gd name="T5" fmla="*/ 85365 h 238"/>
                  <a:gd name="T6" fmla="*/ 16209 w 2565"/>
                  <a:gd name="T7" fmla="*/ 85365 h 238"/>
                  <a:gd name="T8" fmla="*/ 16209 w 2565"/>
                  <a:gd name="T9" fmla="*/ 85365 h 238"/>
                  <a:gd name="T10" fmla="*/ 0 w 2565"/>
                  <a:gd name="T11" fmla="*/ 69156 h 238"/>
                  <a:gd name="T12" fmla="*/ 0 w 2565"/>
                  <a:gd name="T13" fmla="*/ 16209 h 238"/>
                  <a:gd name="T14" fmla="*/ 0 w 2565"/>
                  <a:gd name="T15" fmla="*/ 16209 h 238"/>
                  <a:gd name="T16" fmla="*/ 16209 w 2565"/>
                  <a:gd name="T17" fmla="*/ 0 h 238"/>
                  <a:gd name="T18" fmla="*/ 907356 w 2565"/>
                  <a:gd name="T19" fmla="*/ 0 h 238"/>
                  <a:gd name="T20" fmla="*/ 907356 w 2565"/>
                  <a:gd name="T21" fmla="*/ 0 h 238"/>
                  <a:gd name="T22" fmla="*/ 923565 w 2565"/>
                  <a:gd name="T23" fmla="*/ 16209 h 238"/>
                  <a:gd name="T24" fmla="*/ 923565 w 2565"/>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65" h="238">
                    <a:moveTo>
                      <a:pt x="2564" y="192"/>
                    </a:moveTo>
                    <a:lnTo>
                      <a:pt x="2564" y="192"/>
                    </a:lnTo>
                    <a:cubicBezTo>
                      <a:pt x="2564" y="216"/>
                      <a:pt x="2543" y="237"/>
                      <a:pt x="2519" y="237"/>
                    </a:cubicBezTo>
                    <a:lnTo>
                      <a:pt x="45" y="237"/>
                    </a:lnTo>
                    <a:cubicBezTo>
                      <a:pt x="21" y="237"/>
                      <a:pt x="0" y="216"/>
                      <a:pt x="0" y="192"/>
                    </a:cubicBezTo>
                    <a:lnTo>
                      <a:pt x="0" y="45"/>
                    </a:lnTo>
                    <a:cubicBezTo>
                      <a:pt x="0" y="21"/>
                      <a:pt x="21" y="0"/>
                      <a:pt x="45" y="0"/>
                    </a:cubicBezTo>
                    <a:lnTo>
                      <a:pt x="2519" y="0"/>
                    </a:lnTo>
                    <a:cubicBezTo>
                      <a:pt x="2543" y="0"/>
                      <a:pt x="2564" y="21"/>
                      <a:pt x="2564" y="45"/>
                    </a:cubicBezTo>
                    <a:lnTo>
                      <a:pt x="2564"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2" name="Freeform 47">
                <a:extLst>
                  <a:ext uri="{FF2B5EF4-FFF2-40B4-BE49-F238E27FC236}">
                    <a16:creationId xmlns:a16="http://schemas.microsoft.com/office/drawing/2014/main" id="{C8E7F83D-9E39-004F-A58A-ABEC243F0915}"/>
                  </a:ext>
                </a:extLst>
              </p:cNvPr>
              <p:cNvSpPr>
                <a:spLocks noChangeArrowheads="1"/>
              </p:cNvSpPr>
              <p:nvPr/>
            </p:nvSpPr>
            <p:spPr bwMode="auto">
              <a:xfrm>
                <a:off x="7070725" y="2955925"/>
                <a:ext cx="257175" cy="85725"/>
              </a:xfrm>
              <a:custGeom>
                <a:avLst/>
                <a:gdLst>
                  <a:gd name="T0" fmla="*/ 256815 w 714"/>
                  <a:gd name="T1" fmla="*/ 69156 h 238"/>
                  <a:gd name="T2" fmla="*/ 256815 w 714"/>
                  <a:gd name="T3" fmla="*/ 69156 h 238"/>
                  <a:gd name="T4" fmla="*/ 240606 w 714"/>
                  <a:gd name="T5" fmla="*/ 85365 h 238"/>
                  <a:gd name="T6" fmla="*/ 16209 w 714"/>
                  <a:gd name="T7" fmla="*/ 85365 h 238"/>
                  <a:gd name="T8" fmla="*/ 16209 w 714"/>
                  <a:gd name="T9" fmla="*/ 85365 h 238"/>
                  <a:gd name="T10" fmla="*/ 0 w 714"/>
                  <a:gd name="T11" fmla="*/ 69156 h 238"/>
                  <a:gd name="T12" fmla="*/ 0 w 714"/>
                  <a:gd name="T13" fmla="*/ 16209 h 238"/>
                  <a:gd name="T14" fmla="*/ 0 w 714"/>
                  <a:gd name="T15" fmla="*/ 16209 h 238"/>
                  <a:gd name="T16" fmla="*/ 16209 w 714"/>
                  <a:gd name="T17" fmla="*/ 0 h 238"/>
                  <a:gd name="T18" fmla="*/ 240606 w 714"/>
                  <a:gd name="T19" fmla="*/ 0 h 238"/>
                  <a:gd name="T20" fmla="*/ 240606 w 714"/>
                  <a:gd name="T21" fmla="*/ 0 h 238"/>
                  <a:gd name="T22" fmla="*/ 256815 w 714"/>
                  <a:gd name="T23" fmla="*/ 16209 h 238"/>
                  <a:gd name="T24" fmla="*/ 256815 w 714"/>
                  <a:gd name="T25" fmla="*/ 69156 h 2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4" h="238">
                    <a:moveTo>
                      <a:pt x="713" y="192"/>
                    </a:moveTo>
                    <a:lnTo>
                      <a:pt x="713" y="192"/>
                    </a:lnTo>
                    <a:cubicBezTo>
                      <a:pt x="713" y="216"/>
                      <a:pt x="693" y="237"/>
                      <a:pt x="668" y="237"/>
                    </a:cubicBezTo>
                    <a:lnTo>
                      <a:pt x="45" y="237"/>
                    </a:lnTo>
                    <a:cubicBezTo>
                      <a:pt x="20" y="237"/>
                      <a:pt x="0" y="216"/>
                      <a:pt x="0" y="192"/>
                    </a:cubicBezTo>
                    <a:lnTo>
                      <a:pt x="0" y="45"/>
                    </a:lnTo>
                    <a:cubicBezTo>
                      <a:pt x="0" y="21"/>
                      <a:pt x="20" y="0"/>
                      <a:pt x="45" y="0"/>
                    </a:cubicBezTo>
                    <a:lnTo>
                      <a:pt x="668" y="0"/>
                    </a:lnTo>
                    <a:cubicBezTo>
                      <a:pt x="693" y="0"/>
                      <a:pt x="713" y="21"/>
                      <a:pt x="713" y="45"/>
                    </a:cubicBezTo>
                    <a:lnTo>
                      <a:pt x="713" y="1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3" name="Freeform 48">
                <a:extLst>
                  <a:ext uri="{FF2B5EF4-FFF2-40B4-BE49-F238E27FC236}">
                    <a16:creationId xmlns:a16="http://schemas.microsoft.com/office/drawing/2014/main" id="{0D31B3D5-A88D-0B4A-9A85-4985CBBE2AE5}"/>
                  </a:ext>
                </a:extLst>
              </p:cNvPr>
              <p:cNvSpPr>
                <a:spLocks noChangeArrowheads="1"/>
              </p:cNvSpPr>
              <p:nvPr/>
            </p:nvSpPr>
            <p:spPr bwMode="auto">
              <a:xfrm>
                <a:off x="6108700" y="3217863"/>
                <a:ext cx="1219200" cy="34925"/>
              </a:xfrm>
              <a:custGeom>
                <a:avLst/>
                <a:gdLst>
                  <a:gd name="T0" fmla="*/ 1218840 w 3388"/>
                  <a:gd name="T1" fmla="*/ 18190 h 96"/>
                  <a:gd name="T2" fmla="*/ 1218840 w 3388"/>
                  <a:gd name="T3" fmla="*/ 18190 h 96"/>
                  <a:gd name="T4" fmla="*/ 1202647 w 3388"/>
                  <a:gd name="T5" fmla="*/ 34561 h 96"/>
                  <a:gd name="T6" fmla="*/ 16194 w 3388"/>
                  <a:gd name="T7" fmla="*/ 34561 h 96"/>
                  <a:gd name="T8" fmla="*/ 16194 w 3388"/>
                  <a:gd name="T9" fmla="*/ 34561 h 96"/>
                  <a:gd name="T10" fmla="*/ 0 w 3388"/>
                  <a:gd name="T11" fmla="*/ 18190 h 96"/>
                  <a:gd name="T12" fmla="*/ 0 w 3388"/>
                  <a:gd name="T13" fmla="*/ 16371 h 96"/>
                  <a:gd name="T14" fmla="*/ 0 w 3388"/>
                  <a:gd name="T15" fmla="*/ 16371 h 96"/>
                  <a:gd name="T16" fmla="*/ 16194 w 3388"/>
                  <a:gd name="T17" fmla="*/ 0 h 96"/>
                  <a:gd name="T18" fmla="*/ 1202647 w 3388"/>
                  <a:gd name="T19" fmla="*/ 0 h 96"/>
                  <a:gd name="T20" fmla="*/ 1202647 w 3388"/>
                  <a:gd name="T21" fmla="*/ 0 h 96"/>
                  <a:gd name="T22" fmla="*/ 1218840 w 3388"/>
                  <a:gd name="T23" fmla="*/ 16371 h 96"/>
                  <a:gd name="T24" fmla="*/ 1218840 w 3388"/>
                  <a:gd name="T25" fmla="*/ 18190 h 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6">
                    <a:moveTo>
                      <a:pt x="3387" y="50"/>
                    </a:moveTo>
                    <a:lnTo>
                      <a:pt x="3387" y="50"/>
                    </a:lnTo>
                    <a:cubicBezTo>
                      <a:pt x="3387" y="75"/>
                      <a:pt x="3367" y="95"/>
                      <a:pt x="3342" y="95"/>
                    </a:cubicBezTo>
                    <a:lnTo>
                      <a:pt x="45" y="95"/>
                    </a:lnTo>
                    <a:cubicBezTo>
                      <a:pt x="20" y="95"/>
                      <a:pt x="0" y="75"/>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4" name="Freeform 49">
                <a:extLst>
                  <a:ext uri="{FF2B5EF4-FFF2-40B4-BE49-F238E27FC236}">
                    <a16:creationId xmlns:a16="http://schemas.microsoft.com/office/drawing/2014/main" id="{D53B7DA2-02BF-4F43-AC97-04BAADA9F109}"/>
                  </a:ext>
                </a:extLst>
              </p:cNvPr>
              <p:cNvSpPr>
                <a:spLocks noChangeArrowheads="1"/>
              </p:cNvSpPr>
              <p:nvPr/>
            </p:nvSpPr>
            <p:spPr bwMode="auto">
              <a:xfrm>
                <a:off x="6108700" y="3144838"/>
                <a:ext cx="1219200" cy="34925"/>
              </a:xfrm>
              <a:custGeom>
                <a:avLst/>
                <a:gdLst>
                  <a:gd name="T0" fmla="*/ 1218840 w 3388"/>
                  <a:gd name="T1" fmla="*/ 18003 h 97"/>
                  <a:gd name="T2" fmla="*/ 1218840 w 3388"/>
                  <a:gd name="T3" fmla="*/ 18003 h 97"/>
                  <a:gd name="T4" fmla="*/ 1202647 w 3388"/>
                  <a:gd name="T5" fmla="*/ 34565 h 97"/>
                  <a:gd name="T6" fmla="*/ 16194 w 3388"/>
                  <a:gd name="T7" fmla="*/ 34565 h 97"/>
                  <a:gd name="T8" fmla="*/ 16194 w 3388"/>
                  <a:gd name="T9" fmla="*/ 34565 h 97"/>
                  <a:gd name="T10" fmla="*/ 0 w 3388"/>
                  <a:gd name="T11" fmla="*/ 18003 h 97"/>
                  <a:gd name="T12" fmla="*/ 0 w 3388"/>
                  <a:gd name="T13" fmla="*/ 16202 h 97"/>
                  <a:gd name="T14" fmla="*/ 0 w 3388"/>
                  <a:gd name="T15" fmla="*/ 16202 h 97"/>
                  <a:gd name="T16" fmla="*/ 16194 w 3388"/>
                  <a:gd name="T17" fmla="*/ 0 h 97"/>
                  <a:gd name="T18" fmla="*/ 1202647 w 3388"/>
                  <a:gd name="T19" fmla="*/ 0 h 97"/>
                  <a:gd name="T20" fmla="*/ 1202647 w 3388"/>
                  <a:gd name="T21" fmla="*/ 0 h 97"/>
                  <a:gd name="T22" fmla="*/ 1218840 w 3388"/>
                  <a:gd name="T23" fmla="*/ 16202 h 97"/>
                  <a:gd name="T24" fmla="*/ 1218840 w 3388"/>
                  <a:gd name="T25" fmla="*/ 18003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88" h="97">
                    <a:moveTo>
                      <a:pt x="3387" y="50"/>
                    </a:moveTo>
                    <a:lnTo>
                      <a:pt x="3387" y="50"/>
                    </a:lnTo>
                    <a:cubicBezTo>
                      <a:pt x="3387" y="76"/>
                      <a:pt x="3367" y="96"/>
                      <a:pt x="3342" y="96"/>
                    </a:cubicBezTo>
                    <a:lnTo>
                      <a:pt x="45" y="96"/>
                    </a:lnTo>
                    <a:cubicBezTo>
                      <a:pt x="20" y="96"/>
                      <a:pt x="0" y="76"/>
                      <a:pt x="0" y="50"/>
                    </a:cubicBezTo>
                    <a:lnTo>
                      <a:pt x="0" y="45"/>
                    </a:lnTo>
                    <a:cubicBezTo>
                      <a:pt x="0" y="20"/>
                      <a:pt x="20" y="0"/>
                      <a:pt x="45" y="0"/>
                    </a:cubicBezTo>
                    <a:lnTo>
                      <a:pt x="3342" y="0"/>
                    </a:lnTo>
                    <a:cubicBezTo>
                      <a:pt x="3367" y="0"/>
                      <a:pt x="3387" y="20"/>
                      <a:pt x="3387" y="45"/>
                    </a:cubicBezTo>
                    <a:lnTo>
                      <a:pt x="3387" y="5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65" name="Freeform 50">
                <a:extLst>
                  <a:ext uri="{FF2B5EF4-FFF2-40B4-BE49-F238E27FC236}">
                    <a16:creationId xmlns:a16="http://schemas.microsoft.com/office/drawing/2014/main" id="{8BD84EEA-42CD-DF44-A238-E9BEE561DF70}"/>
                  </a:ext>
                </a:extLst>
              </p:cNvPr>
              <p:cNvSpPr>
                <a:spLocks noChangeArrowheads="1"/>
              </p:cNvSpPr>
              <p:nvPr/>
            </p:nvSpPr>
            <p:spPr bwMode="auto">
              <a:xfrm>
                <a:off x="6915150" y="3471863"/>
                <a:ext cx="504825" cy="33337"/>
              </a:xfrm>
              <a:custGeom>
                <a:avLst/>
                <a:gdLst>
                  <a:gd name="T0" fmla="*/ 488273 w 1403"/>
                  <a:gd name="T1" fmla="*/ 32975 h 92"/>
                  <a:gd name="T2" fmla="*/ 15832 w 1403"/>
                  <a:gd name="T3" fmla="*/ 32975 h 92"/>
                  <a:gd name="T4" fmla="*/ 15832 w 1403"/>
                  <a:gd name="T5" fmla="*/ 32975 h 92"/>
                  <a:gd name="T6" fmla="*/ 0 w 1403"/>
                  <a:gd name="T7" fmla="*/ 16669 h 92"/>
                  <a:gd name="T8" fmla="*/ 0 w 1403"/>
                  <a:gd name="T9" fmla="*/ 16669 h 92"/>
                  <a:gd name="T10" fmla="*/ 15832 w 1403"/>
                  <a:gd name="T11" fmla="*/ 0 h 92"/>
                  <a:gd name="T12" fmla="*/ 488273 w 1403"/>
                  <a:gd name="T13" fmla="*/ 0 h 92"/>
                  <a:gd name="T14" fmla="*/ 488273 w 1403"/>
                  <a:gd name="T15" fmla="*/ 0 h 92"/>
                  <a:gd name="T16" fmla="*/ 504465 w 1403"/>
                  <a:gd name="T17" fmla="*/ 16669 h 92"/>
                  <a:gd name="T18" fmla="*/ 504465 w 1403"/>
                  <a:gd name="T19" fmla="*/ 16669 h 92"/>
                  <a:gd name="T20" fmla="*/ 488273 w 1403"/>
                  <a:gd name="T21" fmla="*/ 32975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03" h="92">
                    <a:moveTo>
                      <a:pt x="1357" y="91"/>
                    </a:moveTo>
                    <a:lnTo>
                      <a:pt x="44" y="91"/>
                    </a:lnTo>
                    <a:cubicBezTo>
                      <a:pt x="20" y="91"/>
                      <a:pt x="0" y="70"/>
                      <a:pt x="0" y="46"/>
                    </a:cubicBezTo>
                    <a:cubicBezTo>
                      <a:pt x="0" y="20"/>
                      <a:pt x="20" y="0"/>
                      <a:pt x="44" y="0"/>
                    </a:cubicBezTo>
                    <a:lnTo>
                      <a:pt x="1357" y="0"/>
                    </a:lnTo>
                    <a:cubicBezTo>
                      <a:pt x="1382" y="0"/>
                      <a:pt x="1402" y="20"/>
                      <a:pt x="1402" y="46"/>
                    </a:cubicBezTo>
                    <a:cubicBezTo>
                      <a:pt x="1402" y="70"/>
                      <a:pt x="1382" y="91"/>
                      <a:pt x="1357" y="9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sp>
          <p:nvSpPr>
            <p:cNvPr id="50" name="Freeform 52">
              <a:extLst>
                <a:ext uri="{FF2B5EF4-FFF2-40B4-BE49-F238E27FC236}">
                  <a16:creationId xmlns:a16="http://schemas.microsoft.com/office/drawing/2014/main" id="{B898C850-954F-FE49-B2EA-841DA078942D}"/>
                </a:ext>
              </a:extLst>
            </p:cNvPr>
            <p:cNvSpPr>
              <a:spLocks noChangeArrowheads="1"/>
            </p:cNvSpPr>
            <p:nvPr/>
          </p:nvSpPr>
          <p:spPr bwMode="auto">
            <a:xfrm rot="18972385">
              <a:off x="9814219" y="-64103"/>
              <a:ext cx="985397" cy="866597"/>
            </a:xfrm>
            <a:custGeom>
              <a:avLst/>
              <a:gdLst>
                <a:gd name="T0" fmla="*/ 519327 w 4095"/>
                <a:gd name="T1" fmla="*/ 752916 h 3602"/>
                <a:gd name="T2" fmla="*/ 737214 w 4095"/>
                <a:gd name="T3" fmla="*/ 971121 h 3602"/>
                <a:gd name="T4" fmla="*/ 737214 w 4095"/>
                <a:gd name="T5" fmla="*/ 535071 h 3602"/>
                <a:gd name="T6" fmla="*/ 454141 w 4095"/>
                <a:gd name="T7" fmla="*/ 752916 h 3602"/>
                <a:gd name="T8" fmla="*/ 737214 w 4095"/>
                <a:gd name="T9" fmla="*/ 469897 h 3602"/>
                <a:gd name="T10" fmla="*/ 737214 w 4095"/>
                <a:gd name="T11" fmla="*/ 1035934 h 3602"/>
                <a:gd name="T12" fmla="*/ 1212603 w 4095"/>
                <a:gd name="T13" fmla="*/ 1268902 h 3602"/>
                <a:gd name="T14" fmla="*/ 1240335 w 4095"/>
                <a:gd name="T15" fmla="*/ 1232175 h 3602"/>
                <a:gd name="T16" fmla="*/ 1401319 w 4095"/>
                <a:gd name="T17" fmla="*/ 978322 h 3602"/>
                <a:gd name="T18" fmla="*/ 1388714 w 4095"/>
                <a:gd name="T19" fmla="*/ 931512 h 3602"/>
                <a:gd name="T20" fmla="*/ 1255821 w 4095"/>
                <a:gd name="T21" fmla="*/ 831052 h 3602"/>
                <a:gd name="T22" fmla="*/ 1261943 w 4095"/>
                <a:gd name="T23" fmla="*/ 752916 h 3602"/>
                <a:gd name="T24" fmla="*/ 1272027 w 4095"/>
                <a:gd name="T25" fmla="*/ 641653 h 3602"/>
                <a:gd name="T26" fmla="*/ 1404560 w 4095"/>
                <a:gd name="T27" fmla="*/ 553434 h 3602"/>
                <a:gd name="T28" fmla="*/ 1264824 w 4095"/>
                <a:gd name="T29" fmla="*/ 290580 h 3602"/>
                <a:gd name="T30" fmla="*/ 1100599 w 4095"/>
                <a:gd name="T31" fmla="*/ 345671 h 3602"/>
                <a:gd name="T32" fmla="*/ 1064224 w 4095"/>
                <a:gd name="T33" fmla="*/ 342791 h 3602"/>
                <a:gd name="T34" fmla="*/ 908282 w 4095"/>
                <a:gd name="T35" fmla="*/ 234408 h 3602"/>
                <a:gd name="T36" fmla="*/ 873708 w 4095"/>
                <a:gd name="T37" fmla="*/ 65173 h 3602"/>
                <a:gd name="T38" fmla="*/ 566146 w 4095"/>
                <a:gd name="T39" fmla="*/ 99381 h 3602"/>
                <a:gd name="T40" fmla="*/ 545618 w 4095"/>
                <a:gd name="T41" fmla="*/ 264655 h 3602"/>
                <a:gd name="T42" fmla="*/ 410204 w 4095"/>
                <a:gd name="T43" fmla="*/ 342791 h 3602"/>
                <a:gd name="T44" fmla="*/ 256422 w 4095"/>
                <a:gd name="T45" fmla="*/ 277977 h 3602"/>
                <a:gd name="T46" fmla="*/ 73109 w 4095"/>
                <a:gd name="T47" fmla="*/ 527509 h 3602"/>
                <a:gd name="T48" fmla="*/ 85714 w 4095"/>
                <a:gd name="T49" fmla="*/ 573959 h 3602"/>
                <a:gd name="T50" fmla="*/ 218607 w 4095"/>
                <a:gd name="T51" fmla="*/ 674419 h 3602"/>
                <a:gd name="T52" fmla="*/ 212485 w 4095"/>
                <a:gd name="T53" fmla="*/ 752916 h 3602"/>
                <a:gd name="T54" fmla="*/ 202761 w 4095"/>
                <a:gd name="T55" fmla="*/ 864179 h 3602"/>
                <a:gd name="T56" fmla="*/ 69868 w 4095"/>
                <a:gd name="T57" fmla="*/ 952397 h 3602"/>
                <a:gd name="T58" fmla="*/ 145858 w 4095"/>
                <a:gd name="T59" fmla="*/ 1104708 h 3602"/>
                <a:gd name="T60" fmla="*/ 133973 w 4095"/>
                <a:gd name="T61" fmla="*/ 1148997 h 3602"/>
                <a:gd name="T62" fmla="*/ 16567 w 4095"/>
                <a:gd name="T63" fmla="*/ 1011089 h 3602"/>
                <a:gd name="T64" fmla="*/ 52941 w 4095"/>
                <a:gd name="T65" fmla="*/ 875341 h 3602"/>
                <a:gd name="T66" fmla="*/ 147659 w 4095"/>
                <a:gd name="T67" fmla="*/ 752916 h 3602"/>
                <a:gd name="T68" fmla="*/ 52941 w 4095"/>
                <a:gd name="T69" fmla="*/ 630490 h 3602"/>
                <a:gd name="T70" fmla="*/ 6843 w 4095"/>
                <a:gd name="T71" fmla="*/ 569998 h 3602"/>
                <a:gd name="T72" fmla="*/ 153421 w 4095"/>
                <a:gd name="T73" fmla="*/ 258173 h 3602"/>
                <a:gd name="T74" fmla="*/ 387154 w 4095"/>
                <a:gd name="T75" fmla="*/ 278338 h 3602"/>
                <a:gd name="T76" fmla="*/ 500960 w 4095"/>
                <a:gd name="T77" fmla="*/ 99381 h 3602"/>
                <a:gd name="T78" fmla="*/ 873708 w 4095"/>
                <a:gd name="T79" fmla="*/ 0 h 3602"/>
                <a:gd name="T80" fmla="*/ 973468 w 4095"/>
                <a:gd name="T81" fmla="*/ 212444 h 3602"/>
                <a:gd name="T82" fmla="*/ 1185233 w 4095"/>
                <a:gd name="T83" fmla="*/ 221806 h 3602"/>
                <a:gd name="T84" fmla="*/ 1457861 w 4095"/>
                <a:gd name="T85" fmla="*/ 494742 h 3602"/>
                <a:gd name="T86" fmla="*/ 1421487 w 4095"/>
                <a:gd name="T87" fmla="*/ 630490 h 3602"/>
                <a:gd name="T88" fmla="*/ 1326769 w 4095"/>
                <a:gd name="T89" fmla="*/ 752916 h 3602"/>
                <a:gd name="T90" fmla="*/ 1421487 w 4095"/>
                <a:gd name="T91" fmla="*/ 875341 h 3602"/>
                <a:gd name="T92" fmla="*/ 1467585 w 4095"/>
                <a:gd name="T93" fmla="*/ 935833 h 3602"/>
                <a:gd name="T94" fmla="*/ 1321007 w 4095"/>
                <a:gd name="T95" fmla="*/ 1248018 h 3602"/>
                <a:gd name="T96" fmla="*/ 1244656 w 4095"/>
                <a:gd name="T97" fmla="*/ 1296628 h 36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4095" h="3602">
                  <a:moveTo>
                    <a:pt x="2047" y="1486"/>
                  </a:moveTo>
                  <a:lnTo>
                    <a:pt x="2047" y="1486"/>
                  </a:lnTo>
                  <a:cubicBezTo>
                    <a:pt x="1713" y="1486"/>
                    <a:pt x="1442" y="1757"/>
                    <a:pt x="1442" y="2091"/>
                  </a:cubicBezTo>
                  <a:cubicBezTo>
                    <a:pt x="1442" y="2425"/>
                    <a:pt x="1713" y="2697"/>
                    <a:pt x="2047" y="2697"/>
                  </a:cubicBezTo>
                  <a:cubicBezTo>
                    <a:pt x="2381" y="2697"/>
                    <a:pt x="2653" y="2425"/>
                    <a:pt x="2653" y="2091"/>
                  </a:cubicBezTo>
                  <a:cubicBezTo>
                    <a:pt x="2653" y="1757"/>
                    <a:pt x="2381" y="1486"/>
                    <a:pt x="2047" y="1486"/>
                  </a:cubicBezTo>
                  <a:close/>
                  <a:moveTo>
                    <a:pt x="2047" y="2877"/>
                  </a:moveTo>
                  <a:lnTo>
                    <a:pt x="2047" y="2877"/>
                  </a:lnTo>
                  <a:cubicBezTo>
                    <a:pt x="1613" y="2877"/>
                    <a:pt x="1261" y="2525"/>
                    <a:pt x="1261" y="2091"/>
                  </a:cubicBezTo>
                  <a:cubicBezTo>
                    <a:pt x="1261" y="1657"/>
                    <a:pt x="1613" y="1305"/>
                    <a:pt x="2047" y="1305"/>
                  </a:cubicBezTo>
                  <a:cubicBezTo>
                    <a:pt x="2481" y="1305"/>
                    <a:pt x="2833" y="1657"/>
                    <a:pt x="2833" y="2091"/>
                  </a:cubicBezTo>
                  <a:cubicBezTo>
                    <a:pt x="2833" y="2525"/>
                    <a:pt x="2481" y="2877"/>
                    <a:pt x="2047" y="2877"/>
                  </a:cubicBezTo>
                  <a:close/>
                  <a:moveTo>
                    <a:pt x="3456" y="3601"/>
                  </a:moveTo>
                  <a:lnTo>
                    <a:pt x="3456" y="3601"/>
                  </a:lnTo>
                  <a:cubicBezTo>
                    <a:pt x="3412" y="3601"/>
                    <a:pt x="3374" y="3569"/>
                    <a:pt x="3367" y="3524"/>
                  </a:cubicBezTo>
                  <a:cubicBezTo>
                    <a:pt x="3360" y="3475"/>
                    <a:pt x="3394" y="3429"/>
                    <a:pt x="3444" y="3422"/>
                  </a:cubicBezTo>
                  <a:cubicBezTo>
                    <a:pt x="3472" y="3417"/>
                    <a:pt x="3497" y="3400"/>
                    <a:pt x="3512" y="3375"/>
                  </a:cubicBezTo>
                  <a:lnTo>
                    <a:pt x="3891" y="2717"/>
                  </a:lnTo>
                  <a:cubicBezTo>
                    <a:pt x="3904" y="2696"/>
                    <a:pt x="3908" y="2670"/>
                    <a:pt x="3900" y="2645"/>
                  </a:cubicBezTo>
                  <a:cubicBezTo>
                    <a:pt x="3894" y="2620"/>
                    <a:pt x="3879" y="2600"/>
                    <a:pt x="3856" y="2587"/>
                  </a:cubicBezTo>
                  <a:lnTo>
                    <a:pt x="3532" y="2400"/>
                  </a:lnTo>
                  <a:cubicBezTo>
                    <a:pt x="3499" y="2381"/>
                    <a:pt x="3482" y="2345"/>
                    <a:pt x="3487" y="2308"/>
                  </a:cubicBezTo>
                  <a:cubicBezTo>
                    <a:pt x="3498" y="2237"/>
                    <a:pt x="3504" y="2163"/>
                    <a:pt x="3504" y="2091"/>
                  </a:cubicBezTo>
                  <a:cubicBezTo>
                    <a:pt x="3504" y="2018"/>
                    <a:pt x="3498" y="1945"/>
                    <a:pt x="3487" y="1874"/>
                  </a:cubicBezTo>
                  <a:cubicBezTo>
                    <a:pt x="3482" y="1837"/>
                    <a:pt x="3499" y="1801"/>
                    <a:pt x="3532" y="1782"/>
                  </a:cubicBezTo>
                  <a:lnTo>
                    <a:pt x="3856" y="1594"/>
                  </a:lnTo>
                  <a:cubicBezTo>
                    <a:pt x="3879" y="1582"/>
                    <a:pt x="3894" y="1561"/>
                    <a:pt x="3900" y="1537"/>
                  </a:cubicBezTo>
                  <a:cubicBezTo>
                    <a:pt x="3908" y="1512"/>
                    <a:pt x="3904" y="1486"/>
                    <a:pt x="3892" y="1465"/>
                  </a:cubicBezTo>
                  <a:lnTo>
                    <a:pt x="3512" y="807"/>
                  </a:lnTo>
                  <a:cubicBezTo>
                    <a:pt x="3486" y="761"/>
                    <a:pt x="3427" y="746"/>
                    <a:pt x="3382" y="772"/>
                  </a:cubicBezTo>
                  <a:lnTo>
                    <a:pt x="3056" y="960"/>
                  </a:lnTo>
                  <a:cubicBezTo>
                    <a:pt x="3024" y="979"/>
                    <a:pt x="2984" y="975"/>
                    <a:pt x="2955" y="952"/>
                  </a:cubicBezTo>
                  <a:cubicBezTo>
                    <a:pt x="2841" y="861"/>
                    <a:pt x="2715" y="788"/>
                    <a:pt x="2579" y="735"/>
                  </a:cubicBezTo>
                  <a:cubicBezTo>
                    <a:pt x="2544" y="721"/>
                    <a:pt x="2522" y="688"/>
                    <a:pt x="2522" y="651"/>
                  </a:cubicBezTo>
                  <a:lnTo>
                    <a:pt x="2522" y="276"/>
                  </a:lnTo>
                  <a:cubicBezTo>
                    <a:pt x="2522" y="223"/>
                    <a:pt x="2479" y="181"/>
                    <a:pt x="2426" y="181"/>
                  </a:cubicBezTo>
                  <a:lnTo>
                    <a:pt x="1667" y="181"/>
                  </a:lnTo>
                  <a:cubicBezTo>
                    <a:pt x="1615" y="181"/>
                    <a:pt x="1572" y="223"/>
                    <a:pt x="1572" y="276"/>
                  </a:cubicBezTo>
                  <a:lnTo>
                    <a:pt x="1572" y="651"/>
                  </a:lnTo>
                  <a:cubicBezTo>
                    <a:pt x="1572" y="688"/>
                    <a:pt x="1549" y="721"/>
                    <a:pt x="1515" y="735"/>
                  </a:cubicBezTo>
                  <a:cubicBezTo>
                    <a:pt x="1380" y="788"/>
                    <a:pt x="1253" y="861"/>
                    <a:pt x="1139" y="952"/>
                  </a:cubicBezTo>
                  <a:cubicBezTo>
                    <a:pt x="1110" y="975"/>
                    <a:pt x="1069" y="979"/>
                    <a:pt x="1038" y="960"/>
                  </a:cubicBezTo>
                  <a:lnTo>
                    <a:pt x="712" y="772"/>
                  </a:lnTo>
                  <a:cubicBezTo>
                    <a:pt x="667" y="746"/>
                    <a:pt x="609" y="761"/>
                    <a:pt x="582" y="807"/>
                  </a:cubicBezTo>
                  <a:lnTo>
                    <a:pt x="203" y="1465"/>
                  </a:lnTo>
                  <a:cubicBezTo>
                    <a:pt x="190" y="1486"/>
                    <a:pt x="187" y="1511"/>
                    <a:pt x="194" y="1537"/>
                  </a:cubicBezTo>
                  <a:cubicBezTo>
                    <a:pt x="200" y="1561"/>
                    <a:pt x="216" y="1582"/>
                    <a:pt x="238" y="1594"/>
                  </a:cubicBezTo>
                  <a:lnTo>
                    <a:pt x="563" y="1782"/>
                  </a:lnTo>
                  <a:cubicBezTo>
                    <a:pt x="594" y="1801"/>
                    <a:pt x="612" y="1837"/>
                    <a:pt x="607" y="1873"/>
                  </a:cubicBezTo>
                  <a:cubicBezTo>
                    <a:pt x="596" y="1946"/>
                    <a:pt x="590" y="2018"/>
                    <a:pt x="590" y="2091"/>
                  </a:cubicBezTo>
                  <a:cubicBezTo>
                    <a:pt x="590" y="2163"/>
                    <a:pt x="596" y="2236"/>
                    <a:pt x="607" y="2309"/>
                  </a:cubicBezTo>
                  <a:cubicBezTo>
                    <a:pt x="612" y="2345"/>
                    <a:pt x="594" y="2381"/>
                    <a:pt x="563" y="2400"/>
                  </a:cubicBezTo>
                  <a:lnTo>
                    <a:pt x="238" y="2587"/>
                  </a:lnTo>
                  <a:cubicBezTo>
                    <a:pt x="216" y="2600"/>
                    <a:pt x="200" y="2620"/>
                    <a:pt x="194" y="2645"/>
                  </a:cubicBezTo>
                  <a:cubicBezTo>
                    <a:pt x="187" y="2670"/>
                    <a:pt x="190" y="2696"/>
                    <a:pt x="203" y="2717"/>
                  </a:cubicBezTo>
                  <a:lnTo>
                    <a:pt x="405" y="3068"/>
                  </a:lnTo>
                  <a:cubicBezTo>
                    <a:pt x="430" y="3111"/>
                    <a:pt x="415" y="3167"/>
                    <a:pt x="372" y="3191"/>
                  </a:cubicBezTo>
                  <a:cubicBezTo>
                    <a:pt x="329" y="3217"/>
                    <a:pt x="274" y="3202"/>
                    <a:pt x="248" y="3159"/>
                  </a:cubicBezTo>
                  <a:lnTo>
                    <a:pt x="46" y="2808"/>
                  </a:lnTo>
                  <a:cubicBezTo>
                    <a:pt x="9" y="2744"/>
                    <a:pt x="0" y="2670"/>
                    <a:pt x="19" y="2599"/>
                  </a:cubicBezTo>
                  <a:cubicBezTo>
                    <a:pt x="38" y="2527"/>
                    <a:pt x="83" y="2468"/>
                    <a:pt x="147" y="2431"/>
                  </a:cubicBezTo>
                  <a:lnTo>
                    <a:pt x="420" y="2273"/>
                  </a:lnTo>
                  <a:cubicBezTo>
                    <a:pt x="413" y="2213"/>
                    <a:pt x="410" y="2152"/>
                    <a:pt x="410" y="2091"/>
                  </a:cubicBezTo>
                  <a:cubicBezTo>
                    <a:pt x="410" y="2030"/>
                    <a:pt x="413" y="1969"/>
                    <a:pt x="420" y="1908"/>
                  </a:cubicBezTo>
                  <a:lnTo>
                    <a:pt x="147" y="1751"/>
                  </a:lnTo>
                  <a:cubicBezTo>
                    <a:pt x="84" y="1714"/>
                    <a:pt x="38" y="1655"/>
                    <a:pt x="19" y="1583"/>
                  </a:cubicBezTo>
                  <a:cubicBezTo>
                    <a:pt x="0" y="1512"/>
                    <a:pt x="9" y="1438"/>
                    <a:pt x="46" y="1374"/>
                  </a:cubicBezTo>
                  <a:lnTo>
                    <a:pt x="426" y="717"/>
                  </a:lnTo>
                  <a:cubicBezTo>
                    <a:pt x="502" y="585"/>
                    <a:pt x="671" y="539"/>
                    <a:pt x="803" y="616"/>
                  </a:cubicBezTo>
                  <a:lnTo>
                    <a:pt x="1075" y="773"/>
                  </a:lnTo>
                  <a:cubicBezTo>
                    <a:pt x="1174" y="700"/>
                    <a:pt x="1280" y="639"/>
                    <a:pt x="1391" y="590"/>
                  </a:cubicBezTo>
                  <a:lnTo>
                    <a:pt x="1391" y="276"/>
                  </a:lnTo>
                  <a:cubicBezTo>
                    <a:pt x="1391" y="124"/>
                    <a:pt x="1515" y="0"/>
                    <a:pt x="1667" y="0"/>
                  </a:cubicBezTo>
                  <a:lnTo>
                    <a:pt x="2426" y="0"/>
                  </a:lnTo>
                  <a:cubicBezTo>
                    <a:pt x="2579" y="0"/>
                    <a:pt x="2703" y="124"/>
                    <a:pt x="2703" y="276"/>
                  </a:cubicBezTo>
                  <a:lnTo>
                    <a:pt x="2703" y="590"/>
                  </a:lnTo>
                  <a:cubicBezTo>
                    <a:pt x="2815" y="639"/>
                    <a:pt x="2920" y="700"/>
                    <a:pt x="3018" y="773"/>
                  </a:cubicBezTo>
                  <a:lnTo>
                    <a:pt x="3291" y="616"/>
                  </a:lnTo>
                  <a:cubicBezTo>
                    <a:pt x="3423" y="539"/>
                    <a:pt x="3592" y="585"/>
                    <a:pt x="3668" y="717"/>
                  </a:cubicBezTo>
                  <a:lnTo>
                    <a:pt x="4048" y="1374"/>
                  </a:lnTo>
                  <a:cubicBezTo>
                    <a:pt x="4085" y="1438"/>
                    <a:pt x="4094" y="1512"/>
                    <a:pt x="4075" y="1583"/>
                  </a:cubicBezTo>
                  <a:cubicBezTo>
                    <a:pt x="4056" y="1655"/>
                    <a:pt x="4011" y="1714"/>
                    <a:pt x="3947" y="1751"/>
                  </a:cubicBezTo>
                  <a:lnTo>
                    <a:pt x="3674" y="1908"/>
                  </a:lnTo>
                  <a:cubicBezTo>
                    <a:pt x="3681" y="1969"/>
                    <a:pt x="3684" y="2030"/>
                    <a:pt x="3684" y="2091"/>
                  </a:cubicBezTo>
                  <a:cubicBezTo>
                    <a:pt x="3684" y="2152"/>
                    <a:pt x="3681" y="2213"/>
                    <a:pt x="3674" y="2273"/>
                  </a:cubicBezTo>
                  <a:lnTo>
                    <a:pt x="3947" y="2431"/>
                  </a:lnTo>
                  <a:cubicBezTo>
                    <a:pt x="4010" y="2468"/>
                    <a:pt x="4056" y="2527"/>
                    <a:pt x="4075" y="2599"/>
                  </a:cubicBezTo>
                  <a:cubicBezTo>
                    <a:pt x="4094" y="2670"/>
                    <a:pt x="4085" y="2744"/>
                    <a:pt x="4048" y="2808"/>
                  </a:cubicBezTo>
                  <a:lnTo>
                    <a:pt x="3668" y="3466"/>
                  </a:lnTo>
                  <a:cubicBezTo>
                    <a:pt x="3626" y="3538"/>
                    <a:pt x="3554" y="3587"/>
                    <a:pt x="3470" y="3600"/>
                  </a:cubicBezTo>
                  <a:cubicBezTo>
                    <a:pt x="3466" y="3601"/>
                    <a:pt x="3461" y="3601"/>
                    <a:pt x="3456" y="3601"/>
                  </a:cubicBezTo>
                  <a:close/>
                </a:path>
              </a:pathLst>
            </a:custGeom>
            <a:solidFill>
              <a:schemeClr val="accent6">
                <a:lumMod val="75000"/>
              </a:schemeClr>
            </a:solidFill>
            <a:ln>
              <a:noFill/>
            </a:ln>
            <a:effectLst/>
          </p:spPr>
          <p:txBody>
            <a:bodyPr wrap="none" anchor="ctr"/>
            <a:lstStyle/>
            <a:p>
              <a:endParaRPr lang="es-ES_tradnl" sz="1633"/>
            </a:p>
          </p:txBody>
        </p:sp>
        <p:grpSp>
          <p:nvGrpSpPr>
            <p:cNvPr id="51" name="Group 12">
              <a:extLst>
                <a:ext uri="{FF2B5EF4-FFF2-40B4-BE49-F238E27FC236}">
                  <a16:creationId xmlns:a16="http://schemas.microsoft.com/office/drawing/2014/main" id="{1002E404-B8EE-8845-BE31-8AC20FCC8963}"/>
                </a:ext>
              </a:extLst>
            </p:cNvPr>
            <p:cNvGrpSpPr>
              <a:grpSpLocks/>
            </p:cNvGrpSpPr>
            <p:nvPr/>
          </p:nvGrpSpPr>
          <p:grpSpPr bwMode="auto">
            <a:xfrm>
              <a:off x="8450275" y="-331649"/>
              <a:ext cx="1143441" cy="885690"/>
              <a:chOff x="3065463" y="1036638"/>
              <a:chExt cx="1711325" cy="1325562"/>
            </a:xfrm>
            <a:solidFill>
              <a:schemeClr val="accent4">
                <a:lumMod val="75000"/>
              </a:schemeClr>
            </a:solidFill>
          </p:grpSpPr>
          <p:sp>
            <p:nvSpPr>
              <p:cNvPr id="52" name="Freeform 3">
                <a:extLst>
                  <a:ext uri="{FF2B5EF4-FFF2-40B4-BE49-F238E27FC236}">
                    <a16:creationId xmlns:a16="http://schemas.microsoft.com/office/drawing/2014/main" id="{46A5C9BB-72DA-B345-A0F9-5583295BD7F4}"/>
                  </a:ext>
                </a:extLst>
              </p:cNvPr>
              <p:cNvSpPr>
                <a:spLocks noChangeArrowheads="1"/>
              </p:cNvSpPr>
              <p:nvPr/>
            </p:nvSpPr>
            <p:spPr bwMode="auto">
              <a:xfrm>
                <a:off x="3843338" y="1706563"/>
                <a:ext cx="166687" cy="422275"/>
              </a:xfrm>
              <a:custGeom>
                <a:avLst/>
                <a:gdLst>
                  <a:gd name="T0" fmla="*/ 100518 w 461"/>
                  <a:gd name="T1" fmla="*/ 29469 h 1175"/>
                  <a:gd name="T2" fmla="*/ 100518 w 461"/>
                  <a:gd name="T3" fmla="*/ 29469 h 1175"/>
                  <a:gd name="T4" fmla="*/ 165964 w 461"/>
                  <a:gd name="T5" fmla="*/ 119675 h 1175"/>
                  <a:gd name="T6" fmla="*/ 165964 w 461"/>
                  <a:gd name="T7" fmla="*/ 129737 h 1175"/>
                  <a:gd name="T8" fmla="*/ 127275 w 461"/>
                  <a:gd name="T9" fmla="*/ 129737 h 1175"/>
                  <a:gd name="T10" fmla="*/ 127275 w 461"/>
                  <a:gd name="T11" fmla="*/ 117159 h 1175"/>
                  <a:gd name="T12" fmla="*/ 127275 w 461"/>
                  <a:gd name="T13" fmla="*/ 117159 h 1175"/>
                  <a:gd name="T14" fmla="*/ 84609 w 461"/>
                  <a:gd name="T15" fmla="*/ 64689 h 1175"/>
                  <a:gd name="T16" fmla="*/ 84609 w 461"/>
                  <a:gd name="T17" fmla="*/ 64689 h 1175"/>
                  <a:gd name="T18" fmla="*/ 42305 w 461"/>
                  <a:gd name="T19" fmla="*/ 117159 h 1175"/>
                  <a:gd name="T20" fmla="*/ 42305 w 461"/>
                  <a:gd name="T21" fmla="*/ 117159 h 1175"/>
                  <a:gd name="T22" fmla="*/ 166325 w 461"/>
                  <a:gd name="T23" fmla="*/ 303319 h 1175"/>
                  <a:gd name="T24" fmla="*/ 166325 w 461"/>
                  <a:gd name="T25" fmla="*/ 303319 h 1175"/>
                  <a:gd name="T26" fmla="*/ 100518 w 461"/>
                  <a:gd name="T27" fmla="*/ 394243 h 1175"/>
                  <a:gd name="T28" fmla="*/ 100518 w 461"/>
                  <a:gd name="T29" fmla="*/ 421916 h 1175"/>
                  <a:gd name="T30" fmla="*/ 66530 w 461"/>
                  <a:gd name="T31" fmla="*/ 421916 h 1175"/>
                  <a:gd name="T32" fmla="*/ 66530 w 461"/>
                  <a:gd name="T33" fmla="*/ 394243 h 1175"/>
                  <a:gd name="T34" fmla="*/ 66530 w 461"/>
                  <a:gd name="T35" fmla="*/ 394243 h 1175"/>
                  <a:gd name="T36" fmla="*/ 0 w 461"/>
                  <a:gd name="T37" fmla="*/ 303319 h 1175"/>
                  <a:gd name="T38" fmla="*/ 0 w 461"/>
                  <a:gd name="T39" fmla="*/ 280678 h 1175"/>
                  <a:gd name="T40" fmla="*/ 38689 w 461"/>
                  <a:gd name="T41" fmla="*/ 280678 h 1175"/>
                  <a:gd name="T42" fmla="*/ 38689 w 461"/>
                  <a:gd name="T43" fmla="*/ 306194 h 1175"/>
                  <a:gd name="T44" fmla="*/ 38689 w 461"/>
                  <a:gd name="T45" fmla="*/ 306194 h 1175"/>
                  <a:gd name="T46" fmla="*/ 82078 w 461"/>
                  <a:gd name="T47" fmla="*/ 357945 h 1175"/>
                  <a:gd name="T48" fmla="*/ 82078 w 461"/>
                  <a:gd name="T49" fmla="*/ 357945 h 1175"/>
                  <a:gd name="T50" fmla="*/ 125106 w 461"/>
                  <a:gd name="T51" fmla="*/ 306194 h 1175"/>
                  <a:gd name="T52" fmla="*/ 125106 w 461"/>
                  <a:gd name="T53" fmla="*/ 306194 h 1175"/>
                  <a:gd name="T54" fmla="*/ 1808 w 461"/>
                  <a:gd name="T55" fmla="*/ 119675 h 1175"/>
                  <a:gd name="T56" fmla="*/ 1808 w 461"/>
                  <a:gd name="T57" fmla="*/ 119675 h 1175"/>
                  <a:gd name="T58" fmla="*/ 66530 w 461"/>
                  <a:gd name="T59" fmla="*/ 29469 h 1175"/>
                  <a:gd name="T60" fmla="*/ 66530 w 461"/>
                  <a:gd name="T61" fmla="*/ 0 h 1175"/>
                  <a:gd name="T62" fmla="*/ 100518 w 461"/>
                  <a:gd name="T63" fmla="*/ 0 h 1175"/>
                  <a:gd name="T64" fmla="*/ 100518 w 461"/>
                  <a:gd name="T65" fmla="*/ 29469 h 1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61" h="1175">
                    <a:moveTo>
                      <a:pt x="278" y="82"/>
                    </a:moveTo>
                    <a:lnTo>
                      <a:pt x="278" y="82"/>
                    </a:lnTo>
                    <a:cubicBezTo>
                      <a:pt x="402" y="100"/>
                      <a:pt x="459" y="196"/>
                      <a:pt x="459" y="333"/>
                    </a:cubicBezTo>
                    <a:lnTo>
                      <a:pt x="459" y="361"/>
                    </a:lnTo>
                    <a:lnTo>
                      <a:pt x="352" y="361"/>
                    </a:lnTo>
                    <a:lnTo>
                      <a:pt x="352" y="326"/>
                    </a:lnTo>
                    <a:cubicBezTo>
                      <a:pt x="352" y="235"/>
                      <a:pt x="316" y="180"/>
                      <a:pt x="234" y="180"/>
                    </a:cubicBezTo>
                    <a:cubicBezTo>
                      <a:pt x="154" y="180"/>
                      <a:pt x="117" y="235"/>
                      <a:pt x="117" y="326"/>
                    </a:cubicBezTo>
                    <a:cubicBezTo>
                      <a:pt x="117" y="555"/>
                      <a:pt x="460" y="557"/>
                      <a:pt x="460" y="844"/>
                    </a:cubicBezTo>
                    <a:cubicBezTo>
                      <a:pt x="460" y="982"/>
                      <a:pt x="402" y="1080"/>
                      <a:pt x="278" y="1097"/>
                    </a:cubicBezTo>
                    <a:lnTo>
                      <a:pt x="278" y="1174"/>
                    </a:lnTo>
                    <a:lnTo>
                      <a:pt x="184" y="1174"/>
                    </a:lnTo>
                    <a:lnTo>
                      <a:pt x="184" y="1097"/>
                    </a:lnTo>
                    <a:cubicBezTo>
                      <a:pt x="58" y="1080"/>
                      <a:pt x="0" y="983"/>
                      <a:pt x="0" y="844"/>
                    </a:cubicBezTo>
                    <a:lnTo>
                      <a:pt x="0" y="781"/>
                    </a:lnTo>
                    <a:lnTo>
                      <a:pt x="107" y="781"/>
                    </a:lnTo>
                    <a:lnTo>
                      <a:pt x="107" y="852"/>
                    </a:lnTo>
                    <a:cubicBezTo>
                      <a:pt x="107" y="944"/>
                      <a:pt x="145" y="996"/>
                      <a:pt x="227" y="996"/>
                    </a:cubicBezTo>
                    <a:cubicBezTo>
                      <a:pt x="310" y="996"/>
                      <a:pt x="346" y="944"/>
                      <a:pt x="346" y="852"/>
                    </a:cubicBezTo>
                    <a:cubicBezTo>
                      <a:pt x="346" y="624"/>
                      <a:pt x="5" y="621"/>
                      <a:pt x="5" y="333"/>
                    </a:cubicBezTo>
                    <a:cubicBezTo>
                      <a:pt x="5" y="193"/>
                      <a:pt x="62" y="101"/>
                      <a:pt x="184" y="82"/>
                    </a:cubicBezTo>
                    <a:lnTo>
                      <a:pt x="184" y="0"/>
                    </a:lnTo>
                    <a:lnTo>
                      <a:pt x="278" y="0"/>
                    </a:lnTo>
                    <a:lnTo>
                      <a:pt x="278" y="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3" name="Freeform 51">
                <a:extLst>
                  <a:ext uri="{FF2B5EF4-FFF2-40B4-BE49-F238E27FC236}">
                    <a16:creationId xmlns:a16="http://schemas.microsoft.com/office/drawing/2014/main" id="{636DEDEF-CE0A-C44B-8DEF-FBA2EA6AA8FA}"/>
                  </a:ext>
                </a:extLst>
              </p:cNvPr>
              <p:cNvSpPr>
                <a:spLocks noChangeArrowheads="1"/>
              </p:cNvSpPr>
              <p:nvPr/>
            </p:nvSpPr>
            <p:spPr bwMode="auto">
              <a:xfrm>
                <a:off x="3409950" y="1414463"/>
                <a:ext cx="1004888" cy="947737"/>
              </a:xfrm>
              <a:custGeom>
                <a:avLst/>
                <a:gdLst>
                  <a:gd name="T0" fmla="*/ 278315 w 2791"/>
                  <a:gd name="T1" fmla="*/ 947377 h 2634"/>
                  <a:gd name="T2" fmla="*/ 278315 w 2791"/>
                  <a:gd name="T3" fmla="*/ 947377 h 2634"/>
                  <a:gd name="T4" fmla="*/ 262833 w 2791"/>
                  <a:gd name="T5" fmla="*/ 943419 h 2634"/>
                  <a:gd name="T6" fmla="*/ 262833 w 2791"/>
                  <a:gd name="T7" fmla="*/ 943419 h 2634"/>
                  <a:gd name="T8" fmla="*/ 85691 w 2791"/>
                  <a:gd name="T9" fmla="*/ 782585 h 2634"/>
                  <a:gd name="T10" fmla="*/ 85691 w 2791"/>
                  <a:gd name="T11" fmla="*/ 782585 h 2634"/>
                  <a:gd name="T12" fmla="*/ 0 w 2791"/>
                  <a:gd name="T13" fmla="*/ 501934 h 2634"/>
                  <a:gd name="T14" fmla="*/ 0 w 2791"/>
                  <a:gd name="T15" fmla="*/ 501934 h 2634"/>
                  <a:gd name="T16" fmla="*/ 502264 w 2791"/>
                  <a:gd name="T17" fmla="*/ 0 h 2634"/>
                  <a:gd name="T18" fmla="*/ 502264 w 2791"/>
                  <a:gd name="T19" fmla="*/ 0 h 2634"/>
                  <a:gd name="T20" fmla="*/ 1004528 w 2791"/>
                  <a:gd name="T21" fmla="*/ 501934 h 2634"/>
                  <a:gd name="T22" fmla="*/ 1004528 w 2791"/>
                  <a:gd name="T23" fmla="*/ 501934 h 2634"/>
                  <a:gd name="T24" fmla="*/ 964923 w 2791"/>
                  <a:gd name="T25" fmla="*/ 697310 h 2634"/>
                  <a:gd name="T26" fmla="*/ 964923 w 2791"/>
                  <a:gd name="T27" fmla="*/ 697310 h 2634"/>
                  <a:gd name="T28" fmla="*/ 922437 w 2791"/>
                  <a:gd name="T29" fmla="*/ 714581 h 2634"/>
                  <a:gd name="T30" fmla="*/ 922437 w 2791"/>
                  <a:gd name="T31" fmla="*/ 714581 h 2634"/>
                  <a:gd name="T32" fmla="*/ 905155 w 2791"/>
                  <a:gd name="T33" fmla="*/ 672123 h 2634"/>
                  <a:gd name="T34" fmla="*/ 905155 w 2791"/>
                  <a:gd name="T35" fmla="*/ 672123 h 2634"/>
                  <a:gd name="T36" fmla="*/ 939360 w 2791"/>
                  <a:gd name="T37" fmla="*/ 501934 h 2634"/>
                  <a:gd name="T38" fmla="*/ 939360 w 2791"/>
                  <a:gd name="T39" fmla="*/ 501934 h 2634"/>
                  <a:gd name="T40" fmla="*/ 502264 w 2791"/>
                  <a:gd name="T41" fmla="*/ 65125 h 2634"/>
                  <a:gd name="T42" fmla="*/ 502264 w 2791"/>
                  <a:gd name="T43" fmla="*/ 65125 h 2634"/>
                  <a:gd name="T44" fmla="*/ 65168 w 2791"/>
                  <a:gd name="T45" fmla="*/ 501934 h 2634"/>
                  <a:gd name="T46" fmla="*/ 65168 w 2791"/>
                  <a:gd name="T47" fmla="*/ 501934 h 2634"/>
                  <a:gd name="T48" fmla="*/ 139698 w 2791"/>
                  <a:gd name="T49" fmla="*/ 746244 h 2634"/>
                  <a:gd name="T50" fmla="*/ 139698 w 2791"/>
                  <a:gd name="T51" fmla="*/ 746244 h 2634"/>
                  <a:gd name="T52" fmla="*/ 293797 w 2791"/>
                  <a:gd name="T53" fmla="*/ 886210 h 2634"/>
                  <a:gd name="T54" fmla="*/ 293797 w 2791"/>
                  <a:gd name="T55" fmla="*/ 886210 h 2634"/>
                  <a:gd name="T56" fmla="*/ 307119 w 2791"/>
                  <a:gd name="T57" fmla="*/ 930466 h 2634"/>
                  <a:gd name="T58" fmla="*/ 307119 w 2791"/>
                  <a:gd name="T59" fmla="*/ 930466 h 2634"/>
                  <a:gd name="T60" fmla="*/ 278315 w 2791"/>
                  <a:gd name="T61" fmla="*/ 947377 h 263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791" h="2634">
                    <a:moveTo>
                      <a:pt x="773" y="2633"/>
                    </a:moveTo>
                    <a:lnTo>
                      <a:pt x="773" y="2633"/>
                    </a:lnTo>
                    <a:cubicBezTo>
                      <a:pt x="759" y="2633"/>
                      <a:pt x="743" y="2629"/>
                      <a:pt x="730" y="2622"/>
                    </a:cubicBezTo>
                    <a:cubicBezTo>
                      <a:pt x="534" y="2515"/>
                      <a:pt x="363" y="2361"/>
                      <a:pt x="238" y="2175"/>
                    </a:cubicBezTo>
                    <a:cubicBezTo>
                      <a:pt x="82" y="1945"/>
                      <a:pt x="0" y="1675"/>
                      <a:pt x="0" y="1395"/>
                    </a:cubicBezTo>
                    <a:cubicBezTo>
                      <a:pt x="0" y="626"/>
                      <a:pt x="626" y="0"/>
                      <a:pt x="1395" y="0"/>
                    </a:cubicBezTo>
                    <a:cubicBezTo>
                      <a:pt x="2164" y="0"/>
                      <a:pt x="2790" y="626"/>
                      <a:pt x="2790" y="1395"/>
                    </a:cubicBezTo>
                    <a:cubicBezTo>
                      <a:pt x="2790" y="1584"/>
                      <a:pt x="2753" y="1766"/>
                      <a:pt x="2680" y="1938"/>
                    </a:cubicBezTo>
                    <a:cubicBezTo>
                      <a:pt x="2660" y="1984"/>
                      <a:pt x="2608" y="2006"/>
                      <a:pt x="2562" y="1986"/>
                    </a:cubicBezTo>
                    <a:cubicBezTo>
                      <a:pt x="2515" y="1967"/>
                      <a:pt x="2494" y="1914"/>
                      <a:pt x="2514" y="1868"/>
                    </a:cubicBezTo>
                    <a:cubicBezTo>
                      <a:pt x="2577" y="1718"/>
                      <a:pt x="2609" y="1559"/>
                      <a:pt x="2609" y="1395"/>
                    </a:cubicBezTo>
                    <a:cubicBezTo>
                      <a:pt x="2609" y="726"/>
                      <a:pt x="2064" y="181"/>
                      <a:pt x="1395" y="181"/>
                    </a:cubicBezTo>
                    <a:cubicBezTo>
                      <a:pt x="725" y="181"/>
                      <a:pt x="181" y="726"/>
                      <a:pt x="181" y="1395"/>
                    </a:cubicBezTo>
                    <a:cubicBezTo>
                      <a:pt x="181" y="1638"/>
                      <a:pt x="252" y="1873"/>
                      <a:pt x="388" y="2074"/>
                    </a:cubicBezTo>
                    <a:cubicBezTo>
                      <a:pt x="497" y="2236"/>
                      <a:pt x="645" y="2370"/>
                      <a:pt x="816" y="2463"/>
                    </a:cubicBezTo>
                    <a:cubicBezTo>
                      <a:pt x="860" y="2487"/>
                      <a:pt x="876" y="2542"/>
                      <a:pt x="853" y="2586"/>
                    </a:cubicBezTo>
                    <a:cubicBezTo>
                      <a:pt x="836" y="2616"/>
                      <a:pt x="805" y="2633"/>
                      <a:pt x="773" y="263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4" name="Freeform 53">
                <a:extLst>
                  <a:ext uri="{FF2B5EF4-FFF2-40B4-BE49-F238E27FC236}">
                    <a16:creationId xmlns:a16="http://schemas.microsoft.com/office/drawing/2014/main" id="{BDAEE524-9C68-634A-A9BB-BF820449AB71}"/>
                  </a:ext>
                </a:extLst>
              </p:cNvPr>
              <p:cNvSpPr>
                <a:spLocks noChangeArrowheads="1"/>
              </p:cNvSpPr>
              <p:nvPr/>
            </p:nvSpPr>
            <p:spPr bwMode="auto">
              <a:xfrm>
                <a:off x="3878263" y="1036638"/>
                <a:ext cx="65087" cy="288925"/>
              </a:xfrm>
              <a:custGeom>
                <a:avLst/>
                <a:gdLst>
                  <a:gd name="T0" fmla="*/ 32544 w 182"/>
                  <a:gd name="T1" fmla="*/ 288566 h 804"/>
                  <a:gd name="T2" fmla="*/ 32544 w 182"/>
                  <a:gd name="T3" fmla="*/ 288566 h 804"/>
                  <a:gd name="T4" fmla="*/ 0 w 182"/>
                  <a:gd name="T5" fmla="*/ 256223 h 804"/>
                  <a:gd name="T6" fmla="*/ 0 w 182"/>
                  <a:gd name="T7" fmla="*/ 32342 h 804"/>
                  <a:gd name="T8" fmla="*/ 0 w 182"/>
                  <a:gd name="T9" fmla="*/ 32342 h 804"/>
                  <a:gd name="T10" fmla="*/ 32544 w 182"/>
                  <a:gd name="T11" fmla="*/ 0 h 804"/>
                  <a:gd name="T12" fmla="*/ 32544 w 182"/>
                  <a:gd name="T13" fmla="*/ 0 h 804"/>
                  <a:gd name="T14" fmla="*/ 64729 w 182"/>
                  <a:gd name="T15" fmla="*/ 32342 h 804"/>
                  <a:gd name="T16" fmla="*/ 64729 w 182"/>
                  <a:gd name="T17" fmla="*/ 256223 h 804"/>
                  <a:gd name="T18" fmla="*/ 64729 w 182"/>
                  <a:gd name="T19" fmla="*/ 256223 h 804"/>
                  <a:gd name="T20" fmla="*/ 32544 w 182"/>
                  <a:gd name="T21" fmla="*/ 288566 h 80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2" h="804">
                    <a:moveTo>
                      <a:pt x="91" y="803"/>
                    </a:moveTo>
                    <a:lnTo>
                      <a:pt x="91" y="803"/>
                    </a:lnTo>
                    <a:cubicBezTo>
                      <a:pt x="41" y="803"/>
                      <a:pt x="0" y="763"/>
                      <a:pt x="0" y="713"/>
                    </a:cubicBezTo>
                    <a:lnTo>
                      <a:pt x="0" y="90"/>
                    </a:lnTo>
                    <a:cubicBezTo>
                      <a:pt x="0" y="41"/>
                      <a:pt x="41" y="0"/>
                      <a:pt x="91" y="0"/>
                    </a:cubicBezTo>
                    <a:cubicBezTo>
                      <a:pt x="141" y="0"/>
                      <a:pt x="181" y="41"/>
                      <a:pt x="181" y="90"/>
                    </a:cubicBezTo>
                    <a:lnTo>
                      <a:pt x="181" y="713"/>
                    </a:lnTo>
                    <a:cubicBezTo>
                      <a:pt x="181" y="763"/>
                      <a:pt x="141" y="803"/>
                      <a:pt x="91" y="80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5" name="Freeform 54">
                <a:extLst>
                  <a:ext uri="{FF2B5EF4-FFF2-40B4-BE49-F238E27FC236}">
                    <a16:creationId xmlns:a16="http://schemas.microsoft.com/office/drawing/2014/main" id="{11A903E5-A32D-7149-9847-303122C3938C}"/>
                  </a:ext>
                </a:extLst>
              </p:cNvPr>
              <p:cNvSpPr>
                <a:spLocks noChangeArrowheads="1"/>
              </p:cNvSpPr>
              <p:nvPr/>
            </p:nvSpPr>
            <p:spPr bwMode="auto">
              <a:xfrm>
                <a:off x="3370263" y="1204913"/>
                <a:ext cx="206375" cy="250825"/>
              </a:xfrm>
              <a:custGeom>
                <a:avLst/>
                <a:gdLst>
                  <a:gd name="T0" fmla="*/ 168852 w 572"/>
                  <a:gd name="T1" fmla="*/ 250465 h 697"/>
                  <a:gd name="T2" fmla="*/ 168852 w 572"/>
                  <a:gd name="T3" fmla="*/ 250465 h 697"/>
                  <a:gd name="T4" fmla="*/ 142514 w 572"/>
                  <a:gd name="T5" fmla="*/ 237150 h 697"/>
                  <a:gd name="T6" fmla="*/ 10824 w 572"/>
                  <a:gd name="T7" fmla="*/ 56139 h 697"/>
                  <a:gd name="T8" fmla="*/ 10824 w 572"/>
                  <a:gd name="T9" fmla="*/ 56139 h 697"/>
                  <a:gd name="T10" fmla="*/ 17679 w 572"/>
                  <a:gd name="T11" fmla="*/ 10796 h 697"/>
                  <a:gd name="T12" fmla="*/ 17679 w 572"/>
                  <a:gd name="T13" fmla="*/ 10796 h 697"/>
                  <a:gd name="T14" fmla="*/ 63500 w 572"/>
                  <a:gd name="T15" fmla="*/ 17993 h 697"/>
                  <a:gd name="T16" fmla="*/ 195551 w 572"/>
                  <a:gd name="T17" fmla="*/ 198645 h 697"/>
                  <a:gd name="T18" fmla="*/ 195551 w 572"/>
                  <a:gd name="T19" fmla="*/ 198645 h 697"/>
                  <a:gd name="T20" fmla="*/ 188335 w 572"/>
                  <a:gd name="T21" fmla="*/ 244347 h 697"/>
                  <a:gd name="T22" fmla="*/ 188335 w 572"/>
                  <a:gd name="T23" fmla="*/ 244347 h 697"/>
                  <a:gd name="T24" fmla="*/ 168852 w 572"/>
                  <a:gd name="T25" fmla="*/ 250465 h 6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7">
                    <a:moveTo>
                      <a:pt x="468" y="696"/>
                    </a:moveTo>
                    <a:lnTo>
                      <a:pt x="468" y="696"/>
                    </a:lnTo>
                    <a:cubicBezTo>
                      <a:pt x="441" y="696"/>
                      <a:pt x="413" y="683"/>
                      <a:pt x="395" y="659"/>
                    </a:cubicBezTo>
                    <a:lnTo>
                      <a:pt x="30" y="156"/>
                    </a:lnTo>
                    <a:cubicBezTo>
                      <a:pt x="0" y="115"/>
                      <a:pt x="10" y="59"/>
                      <a:pt x="49" y="30"/>
                    </a:cubicBezTo>
                    <a:cubicBezTo>
                      <a:pt x="90" y="0"/>
                      <a:pt x="147" y="9"/>
                      <a:pt x="176" y="50"/>
                    </a:cubicBezTo>
                    <a:lnTo>
                      <a:pt x="542" y="552"/>
                    </a:lnTo>
                    <a:cubicBezTo>
                      <a:pt x="571" y="593"/>
                      <a:pt x="562" y="649"/>
                      <a:pt x="522" y="679"/>
                    </a:cubicBezTo>
                    <a:cubicBezTo>
                      <a:pt x="505" y="690"/>
                      <a:pt x="487" y="696"/>
                      <a:pt x="468" y="69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6" name="Freeform 55">
                <a:extLst>
                  <a:ext uri="{FF2B5EF4-FFF2-40B4-BE49-F238E27FC236}">
                    <a16:creationId xmlns:a16="http://schemas.microsoft.com/office/drawing/2014/main" id="{25360285-7985-4B4D-8208-0CD6ED47A92C}"/>
                  </a:ext>
                </a:extLst>
              </p:cNvPr>
              <p:cNvSpPr>
                <a:spLocks noChangeArrowheads="1"/>
              </p:cNvSpPr>
              <p:nvPr/>
            </p:nvSpPr>
            <p:spPr bwMode="auto">
              <a:xfrm>
                <a:off x="3065463" y="1641475"/>
                <a:ext cx="285750" cy="138113"/>
              </a:xfrm>
              <a:custGeom>
                <a:avLst/>
                <a:gdLst>
                  <a:gd name="T0" fmla="*/ 248728 w 795"/>
                  <a:gd name="T1" fmla="*/ 137754 h 385"/>
                  <a:gd name="T2" fmla="*/ 248728 w 795"/>
                  <a:gd name="T3" fmla="*/ 137754 h 385"/>
                  <a:gd name="T4" fmla="*/ 239024 w 795"/>
                  <a:gd name="T5" fmla="*/ 136319 h 385"/>
                  <a:gd name="T6" fmla="*/ 26239 w 795"/>
                  <a:gd name="T7" fmla="*/ 67442 h 385"/>
                  <a:gd name="T8" fmla="*/ 26239 w 795"/>
                  <a:gd name="T9" fmla="*/ 67442 h 385"/>
                  <a:gd name="T10" fmla="*/ 5392 w 795"/>
                  <a:gd name="T11" fmla="*/ 26546 h 385"/>
                  <a:gd name="T12" fmla="*/ 5392 w 795"/>
                  <a:gd name="T13" fmla="*/ 26546 h 385"/>
                  <a:gd name="T14" fmla="*/ 46367 w 795"/>
                  <a:gd name="T15" fmla="*/ 5740 h 385"/>
                  <a:gd name="T16" fmla="*/ 258792 w 795"/>
                  <a:gd name="T17" fmla="*/ 74617 h 385"/>
                  <a:gd name="T18" fmla="*/ 258792 w 795"/>
                  <a:gd name="T19" fmla="*/ 74617 h 385"/>
                  <a:gd name="T20" fmla="*/ 279999 w 795"/>
                  <a:gd name="T21" fmla="*/ 115513 h 385"/>
                  <a:gd name="T22" fmla="*/ 279999 w 795"/>
                  <a:gd name="T23" fmla="*/ 115513 h 385"/>
                  <a:gd name="T24" fmla="*/ 248728 w 795"/>
                  <a:gd name="T25" fmla="*/ 137754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692" y="384"/>
                    </a:moveTo>
                    <a:lnTo>
                      <a:pt x="692" y="384"/>
                    </a:lnTo>
                    <a:cubicBezTo>
                      <a:pt x="683" y="384"/>
                      <a:pt x="673" y="383"/>
                      <a:pt x="665" y="380"/>
                    </a:cubicBezTo>
                    <a:lnTo>
                      <a:pt x="73" y="188"/>
                    </a:lnTo>
                    <a:cubicBezTo>
                      <a:pt x="25" y="172"/>
                      <a:pt x="0" y="121"/>
                      <a:pt x="15" y="74"/>
                    </a:cubicBezTo>
                    <a:cubicBezTo>
                      <a:pt x="31" y="26"/>
                      <a:pt x="81" y="0"/>
                      <a:pt x="129" y="16"/>
                    </a:cubicBezTo>
                    <a:lnTo>
                      <a:pt x="720" y="208"/>
                    </a:lnTo>
                    <a:cubicBezTo>
                      <a:pt x="768" y="223"/>
                      <a:pt x="794" y="274"/>
                      <a:pt x="779" y="322"/>
                    </a:cubicBezTo>
                    <a:cubicBezTo>
                      <a:pt x="766" y="360"/>
                      <a:pt x="730" y="384"/>
                      <a:pt x="692"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7" name="Freeform 56">
                <a:extLst>
                  <a:ext uri="{FF2B5EF4-FFF2-40B4-BE49-F238E27FC236}">
                    <a16:creationId xmlns:a16="http://schemas.microsoft.com/office/drawing/2014/main" id="{C42BC805-A900-704B-AE89-F2D1027CD2AD}"/>
                  </a:ext>
                </a:extLst>
              </p:cNvPr>
              <p:cNvSpPr>
                <a:spLocks noChangeArrowheads="1"/>
              </p:cNvSpPr>
              <p:nvPr/>
            </p:nvSpPr>
            <p:spPr bwMode="auto">
              <a:xfrm>
                <a:off x="3074988" y="2103438"/>
                <a:ext cx="285750" cy="138112"/>
              </a:xfrm>
              <a:custGeom>
                <a:avLst/>
                <a:gdLst>
                  <a:gd name="T0" fmla="*/ 36303 w 795"/>
                  <a:gd name="T1" fmla="*/ 137753 h 385"/>
                  <a:gd name="T2" fmla="*/ 36303 w 795"/>
                  <a:gd name="T3" fmla="*/ 137753 h 385"/>
                  <a:gd name="T4" fmla="*/ 5751 w 795"/>
                  <a:gd name="T5" fmla="*/ 115153 h 385"/>
                  <a:gd name="T6" fmla="*/ 5751 w 795"/>
                  <a:gd name="T7" fmla="*/ 115153 h 385"/>
                  <a:gd name="T8" fmla="*/ 26598 w 795"/>
                  <a:gd name="T9" fmla="*/ 74258 h 385"/>
                  <a:gd name="T10" fmla="*/ 239024 w 795"/>
                  <a:gd name="T11" fmla="*/ 5381 h 385"/>
                  <a:gd name="T12" fmla="*/ 239024 w 795"/>
                  <a:gd name="T13" fmla="*/ 5381 h 385"/>
                  <a:gd name="T14" fmla="*/ 279640 w 795"/>
                  <a:gd name="T15" fmla="*/ 26187 h 385"/>
                  <a:gd name="T16" fmla="*/ 279640 w 795"/>
                  <a:gd name="T17" fmla="*/ 26187 h 385"/>
                  <a:gd name="T18" fmla="*/ 258792 w 795"/>
                  <a:gd name="T19" fmla="*/ 67083 h 385"/>
                  <a:gd name="T20" fmla="*/ 46726 w 795"/>
                  <a:gd name="T21" fmla="*/ 135960 h 385"/>
                  <a:gd name="T22" fmla="*/ 46726 w 795"/>
                  <a:gd name="T23" fmla="*/ 135960 h 385"/>
                  <a:gd name="T24" fmla="*/ 36303 w 795"/>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5" h="385">
                    <a:moveTo>
                      <a:pt x="101" y="384"/>
                    </a:moveTo>
                    <a:lnTo>
                      <a:pt x="101" y="384"/>
                    </a:lnTo>
                    <a:cubicBezTo>
                      <a:pt x="63" y="384"/>
                      <a:pt x="28" y="359"/>
                      <a:pt x="16" y="321"/>
                    </a:cubicBezTo>
                    <a:cubicBezTo>
                      <a:pt x="0" y="274"/>
                      <a:pt x="26" y="223"/>
                      <a:pt x="74" y="207"/>
                    </a:cubicBezTo>
                    <a:lnTo>
                      <a:pt x="665" y="15"/>
                    </a:lnTo>
                    <a:cubicBezTo>
                      <a:pt x="712" y="0"/>
                      <a:pt x="763" y="26"/>
                      <a:pt x="778" y="73"/>
                    </a:cubicBezTo>
                    <a:cubicBezTo>
                      <a:pt x="794" y="121"/>
                      <a:pt x="768" y="172"/>
                      <a:pt x="720" y="187"/>
                    </a:cubicBezTo>
                    <a:lnTo>
                      <a:pt x="130"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8" name="Freeform 57">
                <a:extLst>
                  <a:ext uri="{FF2B5EF4-FFF2-40B4-BE49-F238E27FC236}">
                    <a16:creationId xmlns:a16="http://schemas.microsoft.com/office/drawing/2014/main" id="{5129A23B-348D-684F-9D40-4CE86A3BC082}"/>
                  </a:ext>
                </a:extLst>
              </p:cNvPr>
              <p:cNvSpPr>
                <a:spLocks noChangeArrowheads="1"/>
              </p:cNvSpPr>
              <p:nvPr/>
            </p:nvSpPr>
            <p:spPr bwMode="auto">
              <a:xfrm>
                <a:off x="4491038" y="1614488"/>
                <a:ext cx="285750" cy="138112"/>
              </a:xfrm>
              <a:custGeom>
                <a:avLst/>
                <a:gdLst>
                  <a:gd name="T0" fmla="*/ 36394 w 793"/>
                  <a:gd name="T1" fmla="*/ 137753 h 385"/>
                  <a:gd name="T2" fmla="*/ 36394 w 793"/>
                  <a:gd name="T3" fmla="*/ 137753 h 385"/>
                  <a:gd name="T4" fmla="*/ 5405 w 793"/>
                  <a:gd name="T5" fmla="*/ 115153 h 385"/>
                  <a:gd name="T6" fmla="*/ 5405 w 793"/>
                  <a:gd name="T7" fmla="*/ 115153 h 385"/>
                  <a:gd name="T8" fmla="*/ 26305 w 793"/>
                  <a:gd name="T9" fmla="*/ 74258 h 385"/>
                  <a:gd name="T10" fmla="*/ 238906 w 793"/>
                  <a:gd name="T11" fmla="*/ 5381 h 385"/>
                  <a:gd name="T12" fmla="*/ 238906 w 793"/>
                  <a:gd name="T13" fmla="*/ 5381 h 385"/>
                  <a:gd name="T14" fmla="*/ 279985 w 793"/>
                  <a:gd name="T15" fmla="*/ 26546 h 385"/>
                  <a:gd name="T16" fmla="*/ 279985 w 793"/>
                  <a:gd name="T17" fmla="*/ 26546 h 385"/>
                  <a:gd name="T18" fmla="*/ 259085 w 793"/>
                  <a:gd name="T19" fmla="*/ 67083 h 385"/>
                  <a:gd name="T20" fmla="*/ 46484 w 793"/>
                  <a:gd name="T21" fmla="*/ 135960 h 385"/>
                  <a:gd name="T22" fmla="*/ 46484 w 793"/>
                  <a:gd name="T23" fmla="*/ 135960 h 385"/>
                  <a:gd name="T24" fmla="*/ 36394 w 793"/>
                  <a:gd name="T25" fmla="*/ 137753 h 38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3" h="385">
                    <a:moveTo>
                      <a:pt x="101" y="384"/>
                    </a:moveTo>
                    <a:lnTo>
                      <a:pt x="101" y="384"/>
                    </a:lnTo>
                    <a:cubicBezTo>
                      <a:pt x="63" y="384"/>
                      <a:pt x="28" y="359"/>
                      <a:pt x="15" y="321"/>
                    </a:cubicBezTo>
                    <a:cubicBezTo>
                      <a:pt x="0" y="274"/>
                      <a:pt x="26" y="223"/>
                      <a:pt x="73" y="207"/>
                    </a:cubicBezTo>
                    <a:lnTo>
                      <a:pt x="663" y="15"/>
                    </a:lnTo>
                    <a:cubicBezTo>
                      <a:pt x="711" y="0"/>
                      <a:pt x="762" y="26"/>
                      <a:pt x="777" y="74"/>
                    </a:cubicBezTo>
                    <a:cubicBezTo>
                      <a:pt x="792" y="121"/>
                      <a:pt x="767" y="172"/>
                      <a:pt x="719" y="187"/>
                    </a:cubicBezTo>
                    <a:lnTo>
                      <a:pt x="129" y="379"/>
                    </a:lnTo>
                    <a:cubicBezTo>
                      <a:pt x="120" y="382"/>
                      <a:pt x="111" y="384"/>
                      <a:pt x="101" y="38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sp>
            <p:nvSpPr>
              <p:cNvPr id="59" name="Freeform 58">
                <a:extLst>
                  <a:ext uri="{FF2B5EF4-FFF2-40B4-BE49-F238E27FC236}">
                    <a16:creationId xmlns:a16="http://schemas.microsoft.com/office/drawing/2014/main" id="{28550DB5-3FC3-7D44-B8BD-0D6944A3CD8A}"/>
                  </a:ext>
                </a:extLst>
              </p:cNvPr>
              <p:cNvSpPr>
                <a:spLocks noChangeArrowheads="1"/>
              </p:cNvSpPr>
              <p:nvPr/>
            </p:nvSpPr>
            <p:spPr bwMode="auto">
              <a:xfrm>
                <a:off x="4251325" y="1189038"/>
                <a:ext cx="206375" cy="250825"/>
              </a:xfrm>
              <a:custGeom>
                <a:avLst/>
                <a:gdLst>
                  <a:gd name="T0" fmla="*/ 36801 w 572"/>
                  <a:gd name="T1" fmla="*/ 250465 h 696"/>
                  <a:gd name="T2" fmla="*/ 36801 w 572"/>
                  <a:gd name="T3" fmla="*/ 250465 h 696"/>
                  <a:gd name="T4" fmla="*/ 18040 w 572"/>
                  <a:gd name="T5" fmla="*/ 244338 h 696"/>
                  <a:gd name="T6" fmla="*/ 18040 w 572"/>
                  <a:gd name="T7" fmla="*/ 244338 h 696"/>
                  <a:gd name="T8" fmla="*/ 10824 w 572"/>
                  <a:gd name="T9" fmla="*/ 198930 h 696"/>
                  <a:gd name="T10" fmla="*/ 142153 w 572"/>
                  <a:gd name="T11" fmla="*/ 17659 h 696"/>
                  <a:gd name="T12" fmla="*/ 142153 w 572"/>
                  <a:gd name="T13" fmla="*/ 17659 h 696"/>
                  <a:gd name="T14" fmla="*/ 187974 w 572"/>
                  <a:gd name="T15" fmla="*/ 10451 h 696"/>
                  <a:gd name="T16" fmla="*/ 187974 w 572"/>
                  <a:gd name="T17" fmla="*/ 10451 h 696"/>
                  <a:gd name="T18" fmla="*/ 195190 w 572"/>
                  <a:gd name="T19" fmla="*/ 55859 h 696"/>
                  <a:gd name="T20" fmla="*/ 63500 w 572"/>
                  <a:gd name="T21" fmla="*/ 237131 h 696"/>
                  <a:gd name="T22" fmla="*/ 63500 w 572"/>
                  <a:gd name="T23" fmla="*/ 237131 h 696"/>
                  <a:gd name="T24" fmla="*/ 36801 w 572"/>
                  <a:gd name="T25" fmla="*/ 250465 h 6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2" h="696">
                    <a:moveTo>
                      <a:pt x="102" y="695"/>
                    </a:moveTo>
                    <a:lnTo>
                      <a:pt x="102" y="695"/>
                    </a:lnTo>
                    <a:cubicBezTo>
                      <a:pt x="84" y="695"/>
                      <a:pt x="66" y="690"/>
                      <a:pt x="50" y="678"/>
                    </a:cubicBezTo>
                    <a:cubicBezTo>
                      <a:pt x="9" y="649"/>
                      <a:pt x="0" y="592"/>
                      <a:pt x="30" y="552"/>
                    </a:cubicBezTo>
                    <a:lnTo>
                      <a:pt x="394" y="49"/>
                    </a:lnTo>
                    <a:cubicBezTo>
                      <a:pt x="424" y="9"/>
                      <a:pt x="481" y="0"/>
                      <a:pt x="521" y="29"/>
                    </a:cubicBezTo>
                    <a:cubicBezTo>
                      <a:pt x="561" y="59"/>
                      <a:pt x="571" y="115"/>
                      <a:pt x="541" y="155"/>
                    </a:cubicBezTo>
                    <a:lnTo>
                      <a:pt x="176" y="658"/>
                    </a:lnTo>
                    <a:cubicBezTo>
                      <a:pt x="158" y="682"/>
                      <a:pt x="131" y="695"/>
                      <a:pt x="102" y="69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ES_tradnl" sz="1633"/>
              </a:p>
            </p:txBody>
          </p:sp>
        </p:grpSp>
      </p:grpSp>
      <p:grpSp>
        <p:nvGrpSpPr>
          <p:cNvPr id="5" name="Group 4"/>
          <p:cNvGrpSpPr/>
          <p:nvPr/>
        </p:nvGrpSpPr>
        <p:grpSpPr>
          <a:xfrm>
            <a:off x="1201768" y="3382799"/>
            <a:ext cx="9430369" cy="1461706"/>
            <a:chOff x="1473851" y="2603460"/>
            <a:chExt cx="9430369" cy="1461706"/>
          </a:xfrm>
        </p:grpSpPr>
        <p:cxnSp>
          <p:nvCxnSpPr>
            <p:cNvPr id="6" name="Straight Connector 5"/>
            <p:cNvCxnSpPr/>
            <p:nvPr/>
          </p:nvCxnSpPr>
          <p:spPr>
            <a:xfrm>
              <a:off x="4343267" y="3388876"/>
              <a:ext cx="0" cy="247888"/>
            </a:xfrm>
            <a:prstGeom prst="line">
              <a:avLst/>
            </a:prstGeom>
            <a:ln w="38100"/>
          </p:spPr>
          <p:style>
            <a:lnRef idx="2">
              <a:schemeClr val="dk1"/>
            </a:lnRef>
            <a:fillRef idx="0">
              <a:schemeClr val="dk1"/>
            </a:fillRef>
            <a:effectRef idx="1">
              <a:schemeClr val="dk1"/>
            </a:effectRef>
            <a:fontRef idx="minor">
              <a:schemeClr val="tx1"/>
            </a:fontRef>
          </p:style>
        </p:cxnSp>
        <p:grpSp>
          <p:nvGrpSpPr>
            <p:cNvPr id="3" name="Group 2"/>
            <p:cNvGrpSpPr/>
            <p:nvPr/>
          </p:nvGrpSpPr>
          <p:grpSpPr>
            <a:xfrm>
              <a:off x="1473851" y="2603460"/>
              <a:ext cx="9430369" cy="1461706"/>
              <a:chOff x="1473851" y="2603460"/>
              <a:chExt cx="9430369" cy="1461706"/>
            </a:xfrm>
          </p:grpSpPr>
          <p:sp>
            <p:nvSpPr>
              <p:cNvPr id="4" name="TextBox 3"/>
              <p:cNvSpPr txBox="1"/>
              <p:nvPr/>
            </p:nvSpPr>
            <p:spPr>
              <a:xfrm>
                <a:off x="9250680" y="3143488"/>
                <a:ext cx="1412566" cy="369332"/>
              </a:xfrm>
              <a:prstGeom prst="rect">
                <a:avLst/>
              </a:prstGeom>
              <a:noFill/>
            </p:spPr>
            <p:txBody>
              <a:bodyPr wrap="none" rtlCol="0">
                <a:spAutoFit/>
              </a:bodyPr>
              <a:lstStyle/>
              <a:p>
                <a:r>
                  <a:rPr lang="en-US" dirty="0" err="1">
                    <a:latin typeface="Dosis Medium" pitchFamily="2" charset="0"/>
                  </a:rPr>
                  <a:t>Mức</a:t>
                </a:r>
                <a:r>
                  <a:rPr lang="en-US" dirty="0">
                    <a:latin typeface="Dosis Medium" pitchFamily="2" charset="0"/>
                  </a:rPr>
                  <a:t> ý </a:t>
                </a:r>
                <a:r>
                  <a:rPr lang="en-US" dirty="0" err="1">
                    <a:latin typeface="Dosis Medium" pitchFamily="2" charset="0"/>
                  </a:rPr>
                  <a:t>nghĩa</a:t>
                </a:r>
                <a:r>
                  <a:rPr lang="en-US" dirty="0">
                    <a:latin typeface="Dosis Medium" pitchFamily="2" charset="0"/>
                  </a:rPr>
                  <a:t> </a:t>
                </a:r>
                <a:r>
                  <a:rPr lang="el-GR" dirty="0">
                    <a:latin typeface="Dosis Medium" pitchFamily="2" charset="0"/>
                  </a:rPr>
                  <a:t>α</a:t>
                </a:r>
                <a:endParaRPr lang="en-US" dirty="0">
                  <a:latin typeface="Dosis Medium" pitchFamily="2" charset="0"/>
                </a:endParaRPr>
              </a:p>
            </p:txBody>
          </p:sp>
          <p:sp>
            <p:nvSpPr>
              <p:cNvPr id="7" name="Oval Callout 6"/>
              <p:cNvSpPr/>
              <p:nvPr/>
            </p:nvSpPr>
            <p:spPr>
              <a:xfrm>
                <a:off x="3982141" y="2603460"/>
                <a:ext cx="1243238" cy="614639"/>
              </a:xfrm>
              <a:prstGeom prst="wedgeEllipse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Dosis Medium" pitchFamily="2" charset="0"/>
                  </a:rPr>
                  <a:t>p-value</a:t>
                </a:r>
              </a:p>
            </p:txBody>
          </p:sp>
          <p:cxnSp>
            <p:nvCxnSpPr>
              <p:cNvPr id="9" name="Straight Connector 8"/>
              <p:cNvCxnSpPr/>
              <p:nvPr/>
            </p:nvCxnSpPr>
            <p:spPr>
              <a:xfrm>
                <a:off x="1473851" y="3512820"/>
                <a:ext cx="2869416"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4363741" y="3512820"/>
                <a:ext cx="6540479" cy="0"/>
              </a:xfrm>
              <a:prstGeom prst="straightConnector1">
                <a:avLst/>
              </a:prstGeom>
              <a:ln w="38100">
                <a:solidFill>
                  <a:srgbClr val="00B05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1866683" y="3657251"/>
                    <a:ext cx="2115795" cy="403921"/>
                  </a:xfrm>
                  <a:prstGeom prst="rect">
                    <a:avLst/>
                  </a:prstGeom>
                  <a:solidFill>
                    <a:schemeClr val="accent5">
                      <a:lumMod val="75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Chấp</a:t>
                    </a:r>
                    <a:r>
                      <a:rPr lang="en-US" dirty="0"/>
                      <a:t> </a:t>
                    </a:r>
                    <a:r>
                      <a:rPr lang="en-US" dirty="0" err="1"/>
                      <a:t>nhận</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a:t>
                    </a:r>
                  </a:p>
                </p:txBody>
              </p:sp>
            </mc:Choice>
            <mc:Fallback xmlns="">
              <p:sp>
                <p:nvSpPr>
                  <p:cNvPr id="17" name="Rectangle 16"/>
                  <p:cNvSpPr>
                    <a:spLocks noRot="1" noChangeAspect="1" noMove="1" noResize="1" noEditPoints="1" noAdjustHandles="1" noChangeArrowheads="1" noChangeShapeType="1" noTextEdit="1"/>
                  </p:cNvSpPr>
                  <p:nvPr/>
                </p:nvSpPr>
                <p:spPr>
                  <a:xfrm>
                    <a:off x="1866683" y="3657251"/>
                    <a:ext cx="2115795" cy="403921"/>
                  </a:xfrm>
                  <a:prstGeom prst="rect">
                    <a:avLst/>
                  </a:prstGeom>
                  <a:blipFill rotWithShape="0">
                    <a:blip r:embed="rId3"/>
                    <a:stretch>
                      <a:fillRect t="-1471" b="-17647"/>
                    </a:stretch>
                  </a:blipFill>
                  <a:ln>
                    <a:solidFill>
                      <a:schemeClr val="accent5">
                        <a:lumMod val="60000"/>
                        <a:lumOff val="4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ectangle 105"/>
                  <p:cNvSpPr/>
                  <p:nvPr/>
                </p:nvSpPr>
                <p:spPr>
                  <a:xfrm>
                    <a:off x="6576082" y="3661245"/>
                    <a:ext cx="2115795" cy="403921"/>
                  </a:xfrm>
                  <a:prstGeom prst="rect">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Chấp </a:t>
                    </a:r>
                    <a:r>
                      <a:rPr lang="en-US" dirty="0" err="1"/>
                      <a:t>nhận</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b="0" i="1" smtClean="0">
                                <a:latin typeface="Cambria Math" panose="02040503050406030204" pitchFamily="18" charset="0"/>
                              </a:rPr>
                              <m:t>1</m:t>
                            </m:r>
                          </m:sub>
                        </m:sSub>
                      </m:oMath>
                    </a14:m>
                    <a:r>
                      <a:rPr lang="en-US" dirty="0"/>
                      <a:t> </a:t>
                    </a:r>
                  </a:p>
                </p:txBody>
              </p:sp>
            </mc:Choice>
            <mc:Fallback xmlns="">
              <p:sp>
                <p:nvSpPr>
                  <p:cNvPr id="106" name="Rectangle 105"/>
                  <p:cNvSpPr>
                    <a:spLocks noRot="1" noChangeAspect="1" noMove="1" noResize="1" noEditPoints="1" noAdjustHandles="1" noChangeArrowheads="1" noChangeShapeType="1" noTextEdit="1"/>
                  </p:cNvSpPr>
                  <p:nvPr/>
                </p:nvSpPr>
                <p:spPr>
                  <a:xfrm>
                    <a:off x="6576082" y="3661245"/>
                    <a:ext cx="2115795" cy="403921"/>
                  </a:xfrm>
                  <a:prstGeom prst="rect">
                    <a:avLst/>
                  </a:prstGeom>
                  <a:blipFill rotWithShape="0">
                    <a:blip r:embed="rId4"/>
                    <a:stretch>
                      <a:fillRect t="-2941" b="-17647"/>
                    </a:stretch>
                  </a:blipFill>
                  <a:ln>
                    <a:solidFill>
                      <a:srgbClr val="92D050"/>
                    </a:solidFill>
                  </a:ln>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18" name="TextBox 17"/>
              <p:cNvSpPr txBox="1"/>
              <p:nvPr/>
            </p:nvSpPr>
            <p:spPr>
              <a:xfrm>
                <a:off x="675243" y="2016960"/>
                <a:ext cx="3268237" cy="461665"/>
              </a:xfrm>
              <a:prstGeom prst="rect">
                <a:avLst/>
              </a:prstGeom>
              <a:noFill/>
            </p:spPr>
            <p:txBody>
              <a:bodyPr wrap="square" rtlCol="0">
                <a:spAutoFit/>
              </a:bodyPr>
              <a:lstStyle/>
              <a:p>
                <a:r>
                  <a:rPr lang="en-US" sz="2400" dirty="0">
                    <a:latin typeface="Dosis Medium" pitchFamily="2" charset="0"/>
                  </a:rPr>
                  <a:t>p-value ≤ </a:t>
                </a:r>
                <a:r>
                  <a:rPr lang="el-GR" sz="2400" dirty="0">
                    <a:latin typeface="Dosis Medium" pitchFamily="2" charset="0"/>
                  </a:rPr>
                  <a:t>α</a:t>
                </a:r>
                <a:r>
                  <a:rPr lang="en-US" sz="2400" dirty="0">
                    <a:latin typeface="Dosis Medium" pitchFamily="2" charset="0"/>
                  </a:rPr>
                  <a:t> </a:t>
                </a:r>
                <a:r>
                  <a:rPr lang="en-US" sz="2400" dirty="0">
                    <a:latin typeface="Dosis Medium" pitchFamily="2" charset="0"/>
                    <a:sym typeface="Wingdings" panose="05000000000000000000" pitchFamily="2" charset="2"/>
                  </a:rPr>
                  <a:t> </a:t>
                </a:r>
                <a:r>
                  <a:rPr lang="en-US" sz="2400" dirty="0" err="1">
                    <a:latin typeface="Dosis Medium" pitchFamily="2" charset="0"/>
                    <a:sym typeface="Wingdings" panose="05000000000000000000" pitchFamily="2" charset="2"/>
                  </a:rPr>
                  <a:t>bác</a:t>
                </a:r>
                <a:r>
                  <a:rPr lang="en-US" sz="2400" dirty="0">
                    <a:latin typeface="Dosis Medium" pitchFamily="2" charset="0"/>
                    <a:sym typeface="Wingdings" panose="05000000000000000000" pitchFamily="2" charset="2"/>
                  </a:rPr>
                  <a:t> </a:t>
                </a:r>
                <a:r>
                  <a:rPr lang="en-US" sz="2400" dirty="0" err="1">
                    <a:latin typeface="Dosis Medium" pitchFamily="2" charset="0"/>
                    <a:sym typeface="Wingdings" panose="05000000000000000000" pitchFamily="2" charset="2"/>
                  </a:rPr>
                  <a:t>bỏ</a:t>
                </a:r>
                <a:r>
                  <a:rPr lang="en-US" sz="2400" dirty="0">
                    <a:latin typeface="Dosis Medium" pitchFamily="2" charset="0"/>
                    <a:sym typeface="Wingdings" panose="05000000000000000000" pitchFamily="2" charset="2"/>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oMath>
                </a14:m>
                <a:r>
                  <a:rPr lang="en-US" sz="2400" dirty="0">
                    <a:latin typeface="Dosis Medium" pitchFamily="2" charset="0"/>
                    <a:sym typeface="Wingdings" panose="05000000000000000000" pitchFamily="2" charset="2"/>
                  </a:rPr>
                  <a:t> </a:t>
                </a:r>
                <a:endParaRPr lang="en-US" sz="2400" dirty="0">
                  <a:latin typeface="Dosis Medium" pitchFamily="2"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75243" y="2016960"/>
                <a:ext cx="3268237" cy="461665"/>
              </a:xfrm>
              <a:prstGeom prst="rect">
                <a:avLst/>
              </a:prstGeom>
              <a:blipFill rotWithShape="0">
                <a:blip r:embed="rId5"/>
                <a:stretch>
                  <a:fillRect l="-2985" t="-10526"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p:cNvSpPr txBox="1"/>
              <p:nvPr/>
            </p:nvSpPr>
            <p:spPr>
              <a:xfrm>
                <a:off x="685403" y="2647411"/>
                <a:ext cx="3923559" cy="461665"/>
              </a:xfrm>
              <a:prstGeom prst="rect">
                <a:avLst/>
              </a:prstGeom>
              <a:noFill/>
            </p:spPr>
            <p:txBody>
              <a:bodyPr wrap="square" rtlCol="0">
                <a:spAutoFit/>
              </a:bodyPr>
              <a:lstStyle/>
              <a:p>
                <a:r>
                  <a:rPr lang="en-US" sz="2400" dirty="0">
                    <a:latin typeface="Dosis Medium" pitchFamily="2" charset="0"/>
                  </a:rPr>
                  <a:t>p-value &gt; </a:t>
                </a:r>
                <a:r>
                  <a:rPr lang="el-GR" sz="2400" dirty="0">
                    <a:latin typeface="Dosis Medium" pitchFamily="2" charset="0"/>
                  </a:rPr>
                  <a:t>α</a:t>
                </a:r>
                <a:r>
                  <a:rPr lang="en-US" sz="2400" dirty="0">
                    <a:latin typeface="Dosis Medium" pitchFamily="2" charset="0"/>
                  </a:rPr>
                  <a:t> </a:t>
                </a:r>
                <a:r>
                  <a:rPr lang="en-US" sz="2400" dirty="0">
                    <a:latin typeface="Dosis Medium" pitchFamily="2" charset="0"/>
                    <a:sym typeface="Wingdings" panose="05000000000000000000" pitchFamily="2" charset="2"/>
                  </a:rPr>
                  <a:t> </a:t>
                </a:r>
                <a:r>
                  <a:rPr lang="en-US" sz="2400" dirty="0" err="1">
                    <a:latin typeface="Dosis Medium" pitchFamily="2" charset="0"/>
                    <a:sym typeface="Wingdings" panose="05000000000000000000" pitchFamily="2" charset="2"/>
                  </a:rPr>
                  <a:t>chấp</a:t>
                </a:r>
                <a:r>
                  <a:rPr lang="en-US" sz="2400" dirty="0">
                    <a:latin typeface="Dosis Medium" pitchFamily="2" charset="0"/>
                    <a:sym typeface="Wingdings" panose="05000000000000000000" pitchFamily="2" charset="2"/>
                  </a:rPr>
                  <a:t> </a:t>
                </a:r>
                <a:r>
                  <a:rPr lang="en-US" sz="2400" dirty="0" err="1">
                    <a:latin typeface="Dosis Medium" pitchFamily="2" charset="0"/>
                    <a:sym typeface="Wingdings" panose="05000000000000000000" pitchFamily="2" charset="2"/>
                  </a:rPr>
                  <a:t>nhận</a:t>
                </a:r>
                <a:r>
                  <a:rPr lang="en-US" sz="2400" dirty="0">
                    <a:latin typeface="Dosis Medium" pitchFamily="2" charset="0"/>
                    <a:sym typeface="Wingdings" panose="05000000000000000000" pitchFamily="2" charset="2"/>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oMath>
                </a14:m>
                <a:r>
                  <a:rPr lang="en-US" sz="2400" dirty="0">
                    <a:latin typeface="Dosis Medium" pitchFamily="2" charset="0"/>
                    <a:sym typeface="Wingdings" panose="05000000000000000000" pitchFamily="2" charset="2"/>
                  </a:rPr>
                  <a:t> </a:t>
                </a:r>
                <a:endParaRPr lang="en-US" sz="2400" dirty="0">
                  <a:latin typeface="Dosis Medium" pitchFamily="2" charset="0"/>
                </a:endParaRPr>
              </a:p>
            </p:txBody>
          </p:sp>
        </mc:Choice>
        <mc:Fallback xmlns="">
          <p:sp>
            <p:nvSpPr>
              <p:cNvPr id="107" name="TextBox 106"/>
              <p:cNvSpPr txBox="1">
                <a:spLocks noRot="1" noChangeAspect="1" noMove="1" noResize="1" noEditPoints="1" noAdjustHandles="1" noChangeArrowheads="1" noChangeShapeType="1" noTextEdit="1"/>
              </p:cNvSpPr>
              <p:nvPr/>
            </p:nvSpPr>
            <p:spPr>
              <a:xfrm>
                <a:off x="685403" y="2647411"/>
                <a:ext cx="3923559" cy="461665"/>
              </a:xfrm>
              <a:prstGeom prst="rect">
                <a:avLst/>
              </a:prstGeom>
              <a:blipFill rotWithShape="0">
                <a:blip r:embed="rId6"/>
                <a:stretch>
                  <a:fillRect l="-2329" t="-10526" b="-30263"/>
                </a:stretch>
              </a:blipFill>
            </p:spPr>
            <p:txBody>
              <a:bodyPr/>
              <a:lstStyle/>
              <a:p>
                <a:r>
                  <a:rPr lang="en-US">
                    <a:noFill/>
                  </a:rPr>
                  <a:t> </a:t>
                </a:r>
              </a:p>
            </p:txBody>
          </p:sp>
        </mc:Fallback>
      </mc:AlternateContent>
      <p:sp>
        <p:nvSpPr>
          <p:cNvPr id="2" name="TextBox 1"/>
          <p:cNvSpPr txBox="1"/>
          <p:nvPr/>
        </p:nvSpPr>
        <p:spPr>
          <a:xfrm>
            <a:off x="2762525" y="789669"/>
            <a:ext cx="5430861" cy="646331"/>
          </a:xfrm>
          <a:prstGeom prst="rect">
            <a:avLst/>
          </a:prstGeom>
          <a:noFill/>
        </p:spPr>
        <p:txBody>
          <a:bodyPr wrap="square" rtlCol="0">
            <a:spAutoFit/>
          </a:bodyPr>
          <a:lstStyle/>
          <a:p>
            <a:r>
              <a:rPr lang="en-US" sz="3600" b="1" dirty="0" err="1">
                <a:latin typeface="Dosis Medium" pitchFamily="2" charset="0"/>
              </a:rPr>
              <a:t>Mối</a:t>
            </a:r>
            <a:r>
              <a:rPr lang="en-US" sz="3600" b="1" dirty="0">
                <a:latin typeface="Dosis Medium" pitchFamily="2" charset="0"/>
              </a:rPr>
              <a:t> </a:t>
            </a:r>
            <a:r>
              <a:rPr lang="en-US" sz="3600" b="1" dirty="0" err="1">
                <a:latin typeface="Dosis Medium" pitchFamily="2" charset="0"/>
              </a:rPr>
              <a:t>liên</a:t>
            </a:r>
            <a:r>
              <a:rPr lang="en-US" sz="3600" b="1" dirty="0">
                <a:latin typeface="Dosis Medium" pitchFamily="2" charset="0"/>
              </a:rPr>
              <a:t> </a:t>
            </a:r>
            <a:r>
              <a:rPr lang="en-US" sz="3600" b="1" dirty="0" err="1">
                <a:latin typeface="Dosis Medium" pitchFamily="2" charset="0"/>
              </a:rPr>
              <a:t>hệ</a:t>
            </a:r>
            <a:r>
              <a:rPr lang="en-US" sz="3600" b="1" dirty="0">
                <a:latin typeface="Dosis Medium" pitchFamily="2" charset="0"/>
              </a:rPr>
              <a:t> </a:t>
            </a:r>
            <a:r>
              <a:rPr lang="en-US" sz="3600" b="1" dirty="0" err="1">
                <a:latin typeface="Dosis Medium" pitchFamily="2" charset="0"/>
              </a:rPr>
              <a:t>giữa</a:t>
            </a:r>
            <a:r>
              <a:rPr lang="en-US" sz="3600" b="1" dirty="0">
                <a:latin typeface="Dosis Medium" pitchFamily="2" charset="0"/>
              </a:rPr>
              <a:t> p-value </a:t>
            </a:r>
            <a:r>
              <a:rPr lang="en-US" sz="3600" b="1" dirty="0" err="1">
                <a:latin typeface="Dosis Medium" pitchFamily="2" charset="0"/>
              </a:rPr>
              <a:t>và</a:t>
            </a:r>
            <a:r>
              <a:rPr lang="en-US" sz="3600" b="1" dirty="0">
                <a:latin typeface="Dosis Medium" pitchFamily="2" charset="0"/>
              </a:rPr>
              <a:t> </a:t>
            </a:r>
            <a:r>
              <a:rPr lang="el-GR" sz="3600" b="1" dirty="0">
                <a:latin typeface="Dosis Medium" pitchFamily="2" charset="0"/>
              </a:rPr>
              <a:t>α</a:t>
            </a:r>
            <a:r>
              <a:rPr lang="en-US" sz="3600" b="1" dirty="0">
                <a:latin typeface="Dosis Medium" pitchFamily="2" charset="0"/>
              </a:rPr>
              <a:t> </a:t>
            </a:r>
          </a:p>
        </p:txBody>
      </p:sp>
      <mc:AlternateContent xmlns:mc="http://schemas.openxmlformats.org/markup-compatibility/2006" xmlns:a14="http://schemas.microsoft.com/office/drawing/2010/main">
        <mc:Choice Requires="a14">
          <p:sp>
            <p:nvSpPr>
              <p:cNvPr id="108" name="TextBox 107"/>
              <p:cNvSpPr txBox="1"/>
              <p:nvPr/>
            </p:nvSpPr>
            <p:spPr>
              <a:xfrm>
                <a:off x="6541027" y="5760333"/>
                <a:ext cx="5400676" cy="369332"/>
              </a:xfrm>
              <a:prstGeom prst="rect">
                <a:avLst/>
              </a:prstGeom>
              <a:noFill/>
            </p:spPr>
            <p:txBody>
              <a:bodyPr wrap="square" rtlCol="0">
                <a:spAutoFit/>
              </a:bodyPr>
              <a:lstStyle>
                <a:defPPr>
                  <a:defRPr lang="en-US"/>
                </a:defPPr>
                <a:lvl1pPr>
                  <a:defRPr>
                    <a:latin typeface="Dosis Medium" pitchFamily="2" charset="0"/>
                  </a:defRPr>
                </a:lvl1pPr>
              </a:lstStyle>
              <a:p>
                <a:r>
                  <a:rPr lang="en-US" b="1" dirty="0">
                    <a:solidFill>
                      <a:srgbClr val="FF0000"/>
                    </a:solidFill>
                  </a:rPr>
                  <a:t>p-value </a:t>
                </a:r>
                <a:r>
                  <a:rPr lang="en-US" b="1" dirty="0" err="1">
                    <a:solidFill>
                      <a:srgbClr val="FF0000"/>
                    </a:solidFill>
                  </a:rPr>
                  <a:t>là</a:t>
                </a:r>
                <a:r>
                  <a:rPr lang="en-US" b="1" dirty="0">
                    <a:solidFill>
                      <a:srgbClr val="FF0000"/>
                    </a:solidFill>
                  </a:rPr>
                  <a:t> </a:t>
                </a:r>
                <a:r>
                  <a:rPr lang="en-US" b="1" dirty="0" err="1">
                    <a:solidFill>
                      <a:srgbClr val="FF0000"/>
                    </a:solidFill>
                  </a:rPr>
                  <a:t>mức</a:t>
                </a:r>
                <a:r>
                  <a:rPr lang="en-US" b="1" dirty="0">
                    <a:solidFill>
                      <a:srgbClr val="FF0000"/>
                    </a:solidFill>
                  </a:rPr>
                  <a:t> ý </a:t>
                </a:r>
                <a:r>
                  <a:rPr lang="en-US" b="1" dirty="0" err="1">
                    <a:solidFill>
                      <a:srgbClr val="FF0000"/>
                    </a:solidFill>
                  </a:rPr>
                  <a:t>nghĩa</a:t>
                </a:r>
                <a:r>
                  <a:rPr lang="en-US" b="1" dirty="0">
                    <a:solidFill>
                      <a:srgbClr val="FF0000"/>
                    </a:solidFill>
                  </a:rPr>
                  <a:t> </a:t>
                </a:r>
                <a:r>
                  <a:rPr lang="en-US" b="1" dirty="0" err="1">
                    <a:solidFill>
                      <a:srgbClr val="FF0000"/>
                    </a:solidFill>
                  </a:rPr>
                  <a:t>nhỏ</a:t>
                </a:r>
                <a:r>
                  <a:rPr lang="en-US" b="1" dirty="0">
                    <a:solidFill>
                      <a:srgbClr val="FF0000"/>
                    </a:solidFill>
                  </a:rPr>
                  <a:t> </a:t>
                </a:r>
                <a:r>
                  <a:rPr lang="en-US" b="1" dirty="0" err="1">
                    <a:solidFill>
                      <a:srgbClr val="FF0000"/>
                    </a:solidFill>
                  </a:rPr>
                  <a:t>nhất</a:t>
                </a:r>
                <a:r>
                  <a:rPr lang="en-US" b="1" dirty="0">
                    <a:solidFill>
                      <a:srgbClr val="FF0000"/>
                    </a:solidFill>
                  </a:rPr>
                  <a:t> </a:t>
                </a:r>
                <a:r>
                  <a:rPr lang="en-US" b="1" dirty="0" err="1">
                    <a:solidFill>
                      <a:srgbClr val="FF0000"/>
                    </a:solidFill>
                  </a:rPr>
                  <a:t>để</a:t>
                </a:r>
                <a:r>
                  <a:rPr lang="en-US" b="1" dirty="0">
                    <a:solidFill>
                      <a:srgbClr val="FF0000"/>
                    </a:solidFill>
                  </a:rPr>
                  <a:t> </a:t>
                </a:r>
                <a:r>
                  <a:rPr lang="en-US" b="1" dirty="0" err="1">
                    <a:solidFill>
                      <a:srgbClr val="FF0000"/>
                    </a:solidFill>
                  </a:rPr>
                  <a:t>bác</a:t>
                </a:r>
                <a:r>
                  <a:rPr lang="en-US" b="1" dirty="0">
                    <a:solidFill>
                      <a:srgbClr val="FF0000"/>
                    </a:solidFill>
                  </a:rPr>
                  <a:t> </a:t>
                </a:r>
                <a:r>
                  <a:rPr lang="en-US" b="1" dirty="0" err="1">
                    <a:solidFill>
                      <a:srgbClr val="FF0000"/>
                    </a:solidFill>
                  </a:rPr>
                  <a:t>bỏ</a:t>
                </a:r>
                <a:r>
                  <a:rPr lang="en-US" b="1" dirty="0">
                    <a:solidFill>
                      <a:srgbClr val="FF0000"/>
                    </a:solidFill>
                  </a:rPr>
                  <a:t> </a:t>
                </a:r>
                <a14:m>
                  <m:oMath xmlns:m="http://schemas.openxmlformats.org/officeDocument/2006/math">
                    <m:sSub>
                      <m:sSubPr>
                        <m:ctrlPr>
                          <a:rPr lang="en-US" b="1" i="1">
                            <a:solidFill>
                              <a:srgbClr val="FF0000"/>
                            </a:solidFill>
                            <a:latin typeface="Cambria Math" panose="02040503050406030204" pitchFamily="18" charset="0"/>
                          </a:rPr>
                        </m:ctrlPr>
                      </m:sSubPr>
                      <m:e>
                        <m:r>
                          <a:rPr lang="en-US" b="1" i="1">
                            <a:solidFill>
                              <a:srgbClr val="FF0000"/>
                            </a:solidFill>
                            <a:latin typeface="Cambria Math" panose="02040503050406030204" pitchFamily="18" charset="0"/>
                          </a:rPr>
                          <m:t>𝐇</m:t>
                        </m:r>
                      </m:e>
                      <m:sub>
                        <m:r>
                          <a:rPr lang="en-US" b="1" i="1">
                            <a:solidFill>
                              <a:srgbClr val="FF0000"/>
                            </a:solidFill>
                            <a:latin typeface="Cambria Math" panose="02040503050406030204" pitchFamily="18" charset="0"/>
                          </a:rPr>
                          <m:t>𝟎</m:t>
                        </m:r>
                      </m:sub>
                    </m:sSub>
                  </m:oMath>
                </a14:m>
                <a:r>
                  <a:rPr lang="en-US" b="1" dirty="0">
                    <a:solidFill>
                      <a:srgbClr val="FF0000"/>
                    </a:solidFill>
                  </a:rPr>
                  <a:t> </a:t>
                </a:r>
              </a:p>
            </p:txBody>
          </p:sp>
        </mc:Choice>
        <mc:Fallback xmlns="">
          <p:sp>
            <p:nvSpPr>
              <p:cNvPr id="108" name="TextBox 107"/>
              <p:cNvSpPr txBox="1">
                <a:spLocks noRot="1" noChangeAspect="1" noMove="1" noResize="1" noEditPoints="1" noAdjustHandles="1" noChangeArrowheads="1" noChangeShapeType="1" noTextEdit="1"/>
              </p:cNvSpPr>
              <p:nvPr/>
            </p:nvSpPr>
            <p:spPr>
              <a:xfrm>
                <a:off x="6541027" y="5760333"/>
                <a:ext cx="5400676" cy="369332"/>
              </a:xfrm>
              <a:prstGeom prst="rect">
                <a:avLst/>
              </a:prstGeom>
              <a:blipFill rotWithShape="0">
                <a:blip r:embed="rId7"/>
                <a:stretch>
                  <a:fillRect l="-903" t="-8197" b="-26230"/>
                </a:stretch>
              </a:blipFill>
            </p:spPr>
            <p:txBody>
              <a:bodyPr/>
              <a:lstStyle/>
              <a:p>
                <a:r>
                  <a:rPr lang="en-US">
                    <a:noFill/>
                  </a:rPr>
                  <a:t> </a:t>
                </a:r>
              </a:p>
            </p:txBody>
          </p:sp>
        </mc:Fallback>
      </mc:AlternateContent>
    </p:spTree>
    <p:extLst>
      <p:ext uri="{BB962C8B-B14F-4D97-AF65-F5344CB8AC3E}">
        <p14:creationId xmlns:p14="http://schemas.microsoft.com/office/powerpoint/2010/main" val="14263391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a:solidFill>
                  <a:schemeClr val="tx2"/>
                </a:solidFill>
                <a:latin typeface="Nunito" panose="020B0604020202020204" pitchFamily="2" charset="0"/>
                <a:ea typeface="Source Sans Pro" panose="020B0503030403020204" pitchFamily="34" charset="0"/>
                <a:cs typeface="Nunito Black" charset="0"/>
              </a:rPr>
              <a:t>Metric </a:t>
            </a:r>
            <a:r>
              <a:rPr lang="en-US" sz="2800" b="1" dirty="0" err="1">
                <a:solidFill>
                  <a:schemeClr val="tx2"/>
                </a:solidFill>
                <a:latin typeface="Nunito" panose="020B0604020202020204" pitchFamily="2" charset="0"/>
                <a:ea typeface="Source Sans Pro" panose="020B0503030403020204" pitchFamily="34" charset="0"/>
                <a:cs typeface="Nunito Black" charset="0"/>
              </a:rPr>
              <a:t>là</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gì</a:t>
            </a:r>
            <a:r>
              <a:rPr lang="en-US" sz="2800" b="1" dirty="0">
                <a:solidFill>
                  <a:schemeClr val="tx2"/>
                </a:solidFill>
                <a:latin typeface="Nunito" panose="020B0604020202020204" pitchFamily="2" charset="0"/>
                <a:ea typeface="Source Sans Pro" panose="020B0503030403020204" pitchFamily="34" charset="0"/>
                <a:cs typeface="Nunito Black" charset="0"/>
              </a:rPr>
              <a:t> ?</a:t>
            </a:r>
          </a:p>
        </p:txBody>
      </p:sp>
      <p:pic>
        <p:nvPicPr>
          <p:cNvPr id="3" name="Graphic 2" descr="Laptop with phone and calculator">
            <a:extLst>
              <a:ext uri="{FF2B5EF4-FFF2-40B4-BE49-F238E27FC236}">
                <a16:creationId xmlns:a16="http://schemas.microsoft.com/office/drawing/2014/main" id="{CAD12AC2-F07C-49AC-B941-7D21A60EA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7626" y="4183626"/>
            <a:ext cx="2674374" cy="267437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A30992-9187-4006-92D1-F205CB4A0FE9}"/>
                  </a:ext>
                </a:extLst>
              </p:cNvPr>
              <p:cNvSpPr txBox="1"/>
              <p:nvPr/>
            </p:nvSpPr>
            <p:spPr>
              <a:xfrm>
                <a:off x="629265" y="952066"/>
                <a:ext cx="8888361" cy="2308324"/>
              </a:xfrm>
              <a:prstGeom prst="rect">
                <a:avLst/>
              </a:prstGeom>
              <a:noFill/>
            </p:spPr>
            <p:txBody>
              <a:bodyPr wrap="square" rtlCol="0">
                <a:spAutoFit/>
              </a:bodyPr>
              <a:lstStyle/>
              <a:p>
                <a:pPr marL="285750" indent="-285750">
                  <a:lnSpc>
                    <a:spcPct val="200000"/>
                  </a:lnSpc>
                  <a:buFont typeface="Arial" panose="020B0604020202020204" pitchFamily="34" charset="0"/>
                  <a:buChar char="•"/>
                </a:pPr>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 </m:t>
                    </m:r>
                    <m:r>
                      <a:rPr lang="en-US" i="1" dirty="0" err="1" smtClean="0">
                        <a:latin typeface="Cambria Math" panose="02040503050406030204" pitchFamily="18" charset="0"/>
                      </a:rPr>
                      <m:t>đượ</m:t>
                    </m:r>
                    <m:r>
                      <a:rPr lang="en-US" i="1" dirty="0" err="1" smtClean="0">
                        <a:latin typeface="Cambria Math" panose="02040503050406030204" pitchFamily="18" charset="0"/>
                      </a:rPr>
                      <m:t>𝑐</m:t>
                    </m:r>
                    <m:r>
                      <a:rPr lang="en-US" i="1" dirty="0" smtClean="0">
                        <a:latin typeface="Cambria Math" panose="02040503050406030204" pitchFamily="18" charset="0"/>
                      </a:rPr>
                      <m:t> </m:t>
                    </m:r>
                    <m:r>
                      <a:rPr lang="en-US" i="1" dirty="0" err="1" smtClean="0">
                        <a:latin typeface="Cambria Math" panose="02040503050406030204" pitchFamily="18" charset="0"/>
                      </a:rPr>
                      <m:t>𝑑</m:t>
                    </m:r>
                    <m:r>
                      <a:rPr lang="en-US" i="1" dirty="0" err="1" smtClean="0">
                        <a:latin typeface="Cambria Math" panose="02040503050406030204" pitchFamily="18" charset="0"/>
                      </a:rPr>
                      <m:t>ù</m:t>
                    </m:r>
                    <m:r>
                      <a:rPr lang="en-US" i="1" dirty="0" err="1" smtClean="0">
                        <a:latin typeface="Cambria Math" panose="02040503050406030204" pitchFamily="18" charset="0"/>
                      </a:rPr>
                      <m:t>𝑛𝑔</m:t>
                    </m:r>
                    <m:r>
                      <a:rPr lang="en-US" i="1" dirty="0" smtClean="0">
                        <a:latin typeface="Cambria Math" panose="02040503050406030204" pitchFamily="18" charset="0"/>
                      </a:rPr>
                      <m:t> </m:t>
                    </m:r>
                    <m:r>
                      <a:rPr lang="en-US" b="0" i="1" dirty="0" smtClean="0">
                        <a:latin typeface="Cambria Math" panose="02040503050406030204" pitchFamily="18" charset="0"/>
                      </a:rPr>
                      <m:t>𝑙</m:t>
                    </m:r>
                    <m:r>
                      <a:rPr lang="en-US" b="0" i="1" dirty="0" smtClean="0">
                        <a:latin typeface="Cambria Math" panose="02040503050406030204" pitchFamily="18" charset="0"/>
                      </a:rPr>
                      <m:t>à</m:t>
                    </m:r>
                    <m:r>
                      <a:rPr lang="en-US" b="0" i="1" dirty="0" smtClean="0">
                        <a:latin typeface="Cambria Math" panose="02040503050406030204" pitchFamily="18" charset="0"/>
                      </a:rPr>
                      <m:t>𝑚</m:t>
                    </m:r>
                    <m:r>
                      <a:rPr lang="en-US" b="0" i="1" dirty="0" smtClean="0">
                        <a:latin typeface="Cambria Math" panose="02040503050406030204" pitchFamily="18" charset="0"/>
                      </a:rPr>
                      <m:t> độ đ</m:t>
                    </m:r>
                    <m:r>
                      <a:rPr lang="en-US" b="0" i="1" dirty="0" smtClean="0">
                        <a:latin typeface="Cambria Math" panose="02040503050406030204" pitchFamily="18" charset="0"/>
                      </a:rPr>
                      <m:t>𝑜</m:t>
                    </m:r>
                    <m:r>
                      <a:rPr lang="en-US" b="0" i="1" dirty="0" smtClean="0">
                        <a:latin typeface="Cambria Math" panose="02040503050406030204" pitchFamily="18" charset="0"/>
                      </a:rPr>
                      <m:t> </m:t>
                    </m:r>
                    <m:r>
                      <a:rPr lang="en-US" b="0" i="1" dirty="0" smtClean="0">
                        <a:latin typeface="Cambria Math" panose="02040503050406030204" pitchFamily="18" charset="0"/>
                      </a:rPr>
                      <m:t>𝑘h𝑜</m:t>
                    </m:r>
                    <m:r>
                      <a:rPr lang="en-US" b="0" i="1" dirty="0" smtClean="0">
                        <a:latin typeface="Cambria Math" panose="02040503050406030204" pitchFamily="18" charset="0"/>
                      </a:rPr>
                      <m:t>ả</m:t>
                    </m:r>
                    <m:r>
                      <a:rPr lang="en-US" b="0" i="1" dirty="0" smtClean="0">
                        <a:latin typeface="Cambria Math" panose="02040503050406030204" pitchFamily="18" charset="0"/>
                      </a:rPr>
                      <m:t>𝑛𝑔</m:t>
                    </m:r>
                    <m:r>
                      <a:rPr lang="en-US" b="0" i="1" dirty="0" smtClean="0">
                        <a:latin typeface="Cambria Math" panose="02040503050406030204" pitchFamily="18" charset="0"/>
                      </a:rPr>
                      <m:t> </m:t>
                    </m:r>
                    <m:r>
                      <a:rPr lang="en-US" b="0" i="1" dirty="0" smtClean="0">
                        <a:latin typeface="Cambria Math" panose="02040503050406030204" pitchFamily="18" charset="0"/>
                      </a:rPr>
                      <m:t>𝑐</m:t>
                    </m:r>
                    <m:r>
                      <a:rPr lang="en-US" b="0" i="1" dirty="0" smtClean="0">
                        <a:latin typeface="Cambria Math" panose="02040503050406030204" pitchFamily="18" charset="0"/>
                      </a:rPr>
                      <m:t>á</m:t>
                    </m:r>
                    <m:r>
                      <a:rPr lang="en-US" b="0" i="1" dirty="0" smtClean="0">
                        <a:latin typeface="Cambria Math" panose="02040503050406030204" pitchFamily="18" charset="0"/>
                      </a:rPr>
                      <m:t>𝑐h</m:t>
                    </m:r>
                    <m:r>
                      <a:rPr lang="en-US" b="0" i="1" dirty="0" smtClean="0">
                        <a:latin typeface="Cambria Math" panose="02040503050406030204" pitchFamily="18" charset="0"/>
                      </a:rPr>
                      <m:t> </m:t>
                    </m:r>
                    <m:r>
                      <a:rPr lang="en-US" b="0" i="1" dirty="0" smtClean="0">
                        <a:latin typeface="Cambria Math" panose="02040503050406030204" pitchFamily="18" charset="0"/>
                      </a:rPr>
                      <m:t>𝑛</m:t>
                    </m:r>
                    <m:r>
                      <a:rPr lang="en-US" b="0" i="1" dirty="0" smtClean="0">
                        <a:latin typeface="Cambria Math" panose="02040503050406030204" pitchFamily="18" charset="0"/>
                      </a:rPr>
                      <m:t>ế</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𝑓</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𝑚𝑒𝑡𝑟𝑖𝑐</m:t>
                    </m:r>
                  </m:oMath>
                </a14:m>
                <a:endParaRPr lang="en-US" dirty="0"/>
              </a:p>
              <a:p>
                <a:pPr marL="285750" indent="-285750">
                  <a:lnSpc>
                    <a:spcPct val="200000"/>
                  </a:lnSpc>
                  <a:buFont typeface="Arial" panose="020B0604020202020204" pitchFamily="34" charset="0"/>
                  <a:buChar char="•"/>
                </a:pP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𝑑</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≥0</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𝑥</m:t>
                        </m:r>
                      </m:e>
                    </m:d>
                    <m:r>
                      <a:rPr lang="en-US" b="0" i="1" smtClean="0">
                        <a:latin typeface="Cambria Math" panose="02040503050406030204" pitchFamily="18" charset="0"/>
                      </a:rPr>
                      <m:t>=0</m:t>
                    </m:r>
                  </m:oMath>
                </a14:m>
                <a:endParaRPr lang="en-US" b="0" dirty="0"/>
              </a:p>
              <a:p>
                <a:pPr lvl="2">
                  <a:lnSpc>
                    <a:spcPct val="200000"/>
                  </a:lnSpc>
                </a:pPr>
                <a14:m>
                  <m:oMathPara xmlns:m="http://schemas.openxmlformats.org/officeDocument/2006/math">
                    <m:oMathParaPr>
                      <m:jc m:val="left"/>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𝑖𝑖</m:t>
                          </m:r>
                        </m:e>
                      </m:d>
                      <m:r>
                        <a:rPr lang="en-US" b="0" i="1" smtClean="0">
                          <a:latin typeface="Cambria Math" panose="02040503050406030204" pitchFamily="18" charset="0"/>
                        </a:rPr>
                        <m:t> </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𝑥</m:t>
                          </m:r>
                        </m:e>
                      </m:d>
                    </m:oMath>
                  </m:oMathPara>
                </a14:m>
                <a:endParaRPr lang="en-US" b="0" dirty="0"/>
              </a:p>
              <a:p>
                <a:pPr lvl="2">
                  <a:lnSpc>
                    <a:spcPct val="200000"/>
                  </a:lnSpc>
                </a:pPr>
                <a14:m>
                  <m:oMathPara xmlns:m="http://schemas.openxmlformats.org/officeDocument/2006/math">
                    <m:oMathParaPr>
                      <m:jc m:val="left"/>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𝑖𝑖𝑖</m:t>
                          </m:r>
                        </m:e>
                      </m:d>
                      <m:r>
                        <a:rPr lang="en-US" b="0" i="1" smtClean="0">
                          <a:latin typeface="Cambria Math" panose="02040503050406030204" pitchFamily="18" charset="0"/>
                        </a:rPr>
                        <m:t> </m:t>
                      </m:r>
                      <m:r>
                        <a:rPr lang="en-US" b="0" i="1" smtClean="0">
                          <a:latin typeface="Cambria Math" panose="02040503050406030204" pitchFamily="18" charset="0"/>
                        </a:rPr>
                        <m:t>𝑑</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oMath>
                  </m:oMathPara>
                </a14:m>
                <a:endParaRPr lang="en-US" b="0" dirty="0"/>
              </a:p>
            </p:txBody>
          </p:sp>
        </mc:Choice>
        <mc:Fallback xmlns="">
          <p:sp>
            <p:nvSpPr>
              <p:cNvPr id="2" name="TextBox 1">
                <a:extLst>
                  <a:ext uri="{FF2B5EF4-FFF2-40B4-BE49-F238E27FC236}">
                    <a16:creationId xmlns:a16="http://schemas.microsoft.com/office/drawing/2014/main" id="{31A30992-9187-4006-92D1-F205CB4A0FE9}"/>
                  </a:ext>
                </a:extLst>
              </p:cNvPr>
              <p:cNvSpPr txBox="1">
                <a:spLocks noRot="1" noChangeAspect="1" noMove="1" noResize="1" noEditPoints="1" noAdjustHandles="1" noChangeArrowheads="1" noChangeShapeType="1" noTextEdit="1"/>
              </p:cNvSpPr>
              <p:nvPr/>
            </p:nvSpPr>
            <p:spPr>
              <a:xfrm>
                <a:off x="629265" y="952066"/>
                <a:ext cx="8888361" cy="2308324"/>
              </a:xfrm>
              <a:prstGeom prst="rect">
                <a:avLst/>
              </a:prstGeom>
              <a:blipFill>
                <a:blip r:embed="rId5"/>
                <a:stretch>
                  <a:fillRect l="-412"/>
                </a:stretch>
              </a:blipFill>
            </p:spPr>
            <p:txBody>
              <a:bodyPr/>
              <a:lstStyle/>
              <a:p>
                <a:r>
                  <a:rPr lang="en-US">
                    <a:noFill/>
                  </a:rPr>
                  <a:t> </a:t>
                </a:r>
              </a:p>
            </p:txBody>
          </p:sp>
        </mc:Fallback>
      </mc:AlternateContent>
    </p:spTree>
    <p:extLst>
      <p:ext uri="{BB962C8B-B14F-4D97-AF65-F5344CB8AC3E}">
        <p14:creationId xmlns:p14="http://schemas.microsoft.com/office/powerpoint/2010/main" val="351595158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Độ</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đo</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tương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tự</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pic>
        <p:nvPicPr>
          <p:cNvPr id="3" name="Graphic 2" descr="Laptop with phone and calculator">
            <a:extLst>
              <a:ext uri="{FF2B5EF4-FFF2-40B4-BE49-F238E27FC236}">
                <a16:creationId xmlns:a16="http://schemas.microsoft.com/office/drawing/2014/main" id="{CAD12AC2-F07C-49AC-B941-7D21A60EA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7626" y="4183626"/>
            <a:ext cx="2674374" cy="267437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1200329"/>
              </a:xfrm>
              <a:prstGeom prst="rect">
                <a:avLst/>
              </a:prstGeom>
              <a:noFill/>
            </p:spPr>
            <p:txBody>
              <a:bodyPr wrap="square" rtlCol="0">
                <a:spAutoFit/>
              </a:bodyPr>
              <a:lstStyle/>
              <a:p>
                <a:pPr marL="285750" indent="-285750">
                  <a:lnSpc>
                    <a:spcPct val="200000"/>
                  </a:lnSpc>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𝑥</m:t>
                    </m:r>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𝑦</m:t>
                    </m:r>
                    <m:r>
                      <a:rPr lang="en-US" i="1" smtClean="0">
                        <a:latin typeface="Cambria Math" panose="02040503050406030204" pitchFamily="18" charset="0"/>
                        <a:ea typeface="Cambria Math" panose="02040503050406030204" pitchFamily="18" charset="0"/>
                      </a:rPr>
                      <m:t> :</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𝑑</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e>
                    </m:d>
                    <m:r>
                      <a:rPr lang="en-US" i="1">
                        <a:latin typeface="Cambria Math" panose="02040503050406030204" pitchFamily="18" charset="0"/>
                        <a:ea typeface="Cambria Math" panose="02040503050406030204" pitchFamily="18" charset="0"/>
                      </a:rPr>
                      <m:t>≥0</m:t>
                    </m:r>
                    <m:r>
                      <a:rPr lang="en-US">
                        <a:latin typeface="Cambria Math" panose="02040503050406030204" pitchFamily="18" charset="0"/>
                        <a:ea typeface="Cambria Math" panose="02040503050406030204" pitchFamily="18" charset="0"/>
                      </a:rPr>
                      <m:t>,  </m:t>
                    </m:r>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𝑥</m:t>
                        </m:r>
                      </m:e>
                    </m:d>
                    <m:r>
                      <a:rPr lang="en-US" i="1">
                        <a:latin typeface="Cambria Math" panose="02040503050406030204" pitchFamily="18" charset="0"/>
                      </a:rPr>
                      <m:t>=</m:t>
                    </m:r>
                    <m:r>
                      <a:rPr lang="en-US" b="0" i="1" smtClean="0">
                        <a:latin typeface="Cambria Math" panose="02040503050406030204" pitchFamily="18" charset="0"/>
                      </a:rPr>
                      <m:t>1</m:t>
                    </m:r>
                  </m:oMath>
                </a14:m>
                <a:endParaRPr lang="en-US" dirty="0"/>
              </a:p>
              <a:p>
                <a:pPr lvl="2">
                  <a:lnSpc>
                    <a:spcPct val="200000"/>
                  </a:lnSpc>
                </a:pPr>
                <a14:m>
                  <m:oMathPara xmlns:m="http://schemas.openxmlformats.org/officeDocument/2006/math">
                    <m:oMathParaPr>
                      <m:jc m:val="left"/>
                    </m:oMathParaPr>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𝑖𝑖</m:t>
                          </m:r>
                        </m:e>
                      </m:d>
                      <m:r>
                        <a:rPr lang="en-US" i="1">
                          <a:latin typeface="Cambria Math" panose="02040503050406030204" pitchFamily="18" charset="0"/>
                        </a:rPr>
                        <m:t> </m:t>
                      </m:r>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𝑑</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rPr>
                            <m:t>𝑥</m:t>
                          </m:r>
                        </m:e>
                      </m:d>
                    </m:oMath>
                  </m:oMathPara>
                </a14:m>
                <a:endParaRPr lang="en-US" dirty="0"/>
              </a:p>
            </p:txBody>
          </p:sp>
        </mc:Choice>
        <mc:Fallback xmlns="">
          <p:sp>
            <p:nvSpPr>
              <p:cNvPr id="2" name="TextBox 1">
                <a:extLst>
                  <a:ext uri="{FF2B5EF4-FFF2-40B4-BE49-F238E27FC236}">
                    <a16:creationId xmlns:a16="http://schemas.microsoft.com/office/drawing/2014/main" id="{31A30992-9187-4006-92D1-F205CB4A0FE9}"/>
                  </a:ext>
                </a:extLst>
              </p:cNvPr>
              <p:cNvSpPr txBox="1">
                <a:spLocks noRot="1" noChangeAspect="1" noMove="1" noResize="1" noEditPoints="1" noAdjustHandles="1" noChangeArrowheads="1" noChangeShapeType="1" noTextEdit="1"/>
              </p:cNvSpPr>
              <p:nvPr/>
            </p:nvSpPr>
            <p:spPr>
              <a:xfrm>
                <a:off x="865238" y="1160206"/>
                <a:ext cx="8888361" cy="1200329"/>
              </a:xfrm>
              <a:prstGeom prst="rect">
                <a:avLst/>
              </a:prstGeom>
              <a:blipFill>
                <a:blip r:embed="rId5"/>
                <a:stretch>
                  <a:fillRect l="-480"/>
                </a:stretch>
              </a:blipFill>
            </p:spPr>
            <p:txBody>
              <a:bodyPr/>
              <a:lstStyle/>
              <a:p>
                <a:r>
                  <a:rPr lang="en-US">
                    <a:noFill/>
                  </a:rPr>
                  <a:t> </a:t>
                </a:r>
              </a:p>
            </p:txBody>
          </p:sp>
        </mc:Fallback>
      </mc:AlternateContent>
    </p:spTree>
    <p:extLst>
      <p:ext uri="{BB962C8B-B14F-4D97-AF65-F5344CB8AC3E}">
        <p14:creationId xmlns:p14="http://schemas.microsoft.com/office/powerpoint/2010/main" val="30209102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Học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không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giám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sát</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pic>
        <p:nvPicPr>
          <p:cNvPr id="3" name="Graphic 2" descr="Laptop with phone and calculator">
            <a:extLst>
              <a:ext uri="{FF2B5EF4-FFF2-40B4-BE49-F238E27FC236}">
                <a16:creationId xmlns:a16="http://schemas.microsoft.com/office/drawing/2014/main" id="{CAD12AC2-F07C-49AC-B941-7D21A60EA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7626" y="4183626"/>
            <a:ext cx="2674374" cy="2674374"/>
          </a:xfrm>
          <a:prstGeom prst="rect">
            <a:avLst/>
          </a:prstGeom>
        </p:spPr>
      </p:pic>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17095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b="0" i="0" dirty="0">
                <a:solidFill>
                  <a:srgbClr val="222222"/>
                </a:solidFill>
                <a:effectLst/>
                <a:latin typeface="Open Sans" panose="020B0606030504020204" pitchFamily="34" charset="0"/>
              </a:rPr>
              <a:t>Unsupervised Learning là một nhóm thuật toán hay phương pháp kỹ thuật cho phép máy tự học hỏi và tìm ra một mô hình hay cấu trúc nào đó ẩn trong một bộ dữ liệu không được gắn nhãn trước. Điều này đồng nghĩa với việc chúng ta chỉ có bộ dữ liệu đầu vào và hoàn toàn không biết </a:t>
            </a:r>
            <a:r>
              <a:rPr lang="en-US" i="1" dirty="0" err="1">
                <a:solidFill>
                  <a:srgbClr val="222222"/>
                </a:solidFill>
                <a:latin typeface="Open Sans" panose="020B0606030504020204" pitchFamily="34" charset="0"/>
              </a:rPr>
              <a:t>đầu</a:t>
            </a:r>
            <a:r>
              <a:rPr lang="en-US" i="1" dirty="0">
                <a:solidFill>
                  <a:srgbClr val="222222"/>
                </a:solidFill>
                <a:latin typeface="Open Sans" panose="020B0606030504020204" pitchFamily="34" charset="0"/>
              </a:rPr>
              <a:t> ra (outcome)</a:t>
            </a:r>
            <a:r>
              <a:rPr lang="vi-VN" b="0" i="0" dirty="0">
                <a:solidFill>
                  <a:srgbClr val="222222"/>
                </a:solidFill>
                <a:effectLst/>
                <a:latin typeface="Open Sans" panose="020B0606030504020204" pitchFamily="34" charset="0"/>
              </a:rPr>
              <a:t> là gì.</a:t>
            </a:r>
            <a:endParaRPr lang="en-US" dirty="0"/>
          </a:p>
        </p:txBody>
      </p:sp>
    </p:spTree>
    <p:extLst>
      <p:ext uri="{BB962C8B-B14F-4D97-AF65-F5344CB8AC3E}">
        <p14:creationId xmlns:p14="http://schemas.microsoft.com/office/powerpoint/2010/main" val="18087119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Chiến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lược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trong</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cấp</a:t>
            </a:r>
            <a:endParaRPr lang="en-US" sz="2800" b="1" dirty="0">
              <a:solidFill>
                <a:schemeClr val="tx2"/>
              </a:solidFill>
              <a:latin typeface="Nunito" panose="020B0604020202020204" pitchFamily="2" charset="0"/>
              <a:ea typeface="Source Sans Pro" panose="020B0503030403020204" pitchFamily="34" charset="0"/>
              <a:cs typeface="Nunito Black" charset="0"/>
            </a:endParaRP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83654"/>
            <a:ext cx="8888361" cy="1676741"/>
          </a:xfrm>
          <a:prstGeom prst="rect">
            <a:avLst/>
          </a:prstGeom>
          <a:noFill/>
        </p:spPr>
        <p:txBody>
          <a:bodyPr wrap="square" rtlCol="0">
            <a:spAutoFit/>
          </a:bodyPr>
          <a:lstStyle/>
          <a:p>
            <a:pPr>
              <a:lnSpc>
                <a:spcPct val="200000"/>
              </a:lnSpc>
            </a:pPr>
            <a:r>
              <a:rPr lang="en-US" b="1" dirty="0" err="1">
                <a:latin typeface="Nunito" pitchFamily="2" charset="0"/>
              </a:rPr>
              <a:t>Có</a:t>
            </a:r>
            <a:r>
              <a:rPr lang="en-US" b="1" dirty="0">
                <a:latin typeface="Nunito" pitchFamily="2" charset="0"/>
              </a:rPr>
              <a:t> 2 </a:t>
            </a:r>
            <a:r>
              <a:rPr lang="en-US" b="1" dirty="0" err="1">
                <a:latin typeface="Nunito" pitchFamily="2" charset="0"/>
              </a:rPr>
              <a:t>chiến</a:t>
            </a:r>
            <a:r>
              <a:rPr lang="en-US" b="1" dirty="0">
                <a:latin typeface="Nunito" pitchFamily="2" charset="0"/>
              </a:rPr>
              <a:t> </a:t>
            </a:r>
            <a:r>
              <a:rPr lang="en-US" b="1" dirty="0" err="1">
                <a:latin typeface="Nunito" pitchFamily="2" charset="0"/>
              </a:rPr>
              <a:t>lược</a:t>
            </a:r>
            <a:endParaRPr lang="en-US" b="1" dirty="0">
              <a:latin typeface="Nunito" pitchFamily="2" charset="0"/>
            </a:endParaRPr>
          </a:p>
          <a:p>
            <a:pPr marL="285750" indent="-285750">
              <a:lnSpc>
                <a:spcPct val="200000"/>
              </a:lnSpc>
              <a:buFont typeface="Arial" panose="020B0604020202020204" pitchFamily="34" charset="0"/>
              <a:buChar char="•"/>
            </a:pPr>
            <a:r>
              <a:rPr lang="en-US" dirty="0" err="1">
                <a:latin typeface="Nunito" pitchFamily="2" charset="0"/>
              </a:rPr>
              <a:t>Chiến</a:t>
            </a:r>
            <a:r>
              <a:rPr lang="en-US" dirty="0">
                <a:latin typeface="Nunito" pitchFamily="2" charset="0"/>
              </a:rPr>
              <a:t> </a:t>
            </a:r>
            <a:r>
              <a:rPr lang="en-US" dirty="0" err="1">
                <a:latin typeface="Nunito" pitchFamily="2" charset="0"/>
              </a:rPr>
              <a:t>lược</a:t>
            </a:r>
            <a:r>
              <a:rPr lang="en-US" dirty="0">
                <a:latin typeface="Nunito" pitchFamily="2" charset="0"/>
              </a:rPr>
              <a:t> </a:t>
            </a:r>
            <a:r>
              <a:rPr lang="en-US" dirty="0" err="1">
                <a:latin typeface="Nunito" pitchFamily="2" charset="0"/>
              </a:rPr>
              <a:t>hợp</a:t>
            </a:r>
            <a:r>
              <a:rPr lang="en-US" dirty="0">
                <a:latin typeface="Nunito" pitchFamily="2" charset="0"/>
              </a:rPr>
              <a:t> </a:t>
            </a:r>
            <a:r>
              <a:rPr lang="en-US" dirty="0" err="1">
                <a:latin typeface="Nunito" pitchFamily="2" charset="0"/>
              </a:rPr>
              <a:t>nhất</a:t>
            </a:r>
            <a:r>
              <a:rPr lang="en-US" dirty="0">
                <a:latin typeface="Nunito" pitchFamily="2" charset="0"/>
              </a:rPr>
              <a:t> (Bottom-up)</a:t>
            </a:r>
          </a:p>
          <a:p>
            <a:pPr marL="285750" indent="-285750">
              <a:lnSpc>
                <a:spcPct val="200000"/>
              </a:lnSpc>
              <a:buFont typeface="Arial" panose="020B0604020202020204" pitchFamily="34" charset="0"/>
              <a:buChar char="•"/>
            </a:pPr>
            <a:r>
              <a:rPr lang="en-US" dirty="0" err="1">
                <a:latin typeface="Nunito" pitchFamily="2" charset="0"/>
              </a:rPr>
              <a:t>Chiến</a:t>
            </a:r>
            <a:r>
              <a:rPr lang="en-US" dirty="0">
                <a:latin typeface="Nunito" pitchFamily="2" charset="0"/>
              </a:rPr>
              <a:t> </a:t>
            </a:r>
            <a:r>
              <a:rPr lang="en-US" dirty="0" err="1">
                <a:latin typeface="Nunito" pitchFamily="2" charset="0"/>
              </a:rPr>
              <a:t>lược</a:t>
            </a:r>
            <a:r>
              <a:rPr lang="en-US" dirty="0">
                <a:latin typeface="Nunito" pitchFamily="2" charset="0"/>
              </a:rPr>
              <a:t> </a:t>
            </a:r>
            <a:r>
              <a:rPr lang="en-US" dirty="0" err="1">
                <a:latin typeface="Nunito" pitchFamily="2" charset="0"/>
              </a:rPr>
              <a:t>phân</a:t>
            </a:r>
            <a:r>
              <a:rPr lang="en-US" dirty="0">
                <a:latin typeface="Nunito" pitchFamily="2" charset="0"/>
              </a:rPr>
              <a:t> chia (Top-down)</a:t>
            </a:r>
          </a:p>
        </p:txBody>
      </p:sp>
      <p:pic>
        <p:nvPicPr>
          <p:cNvPr id="5" name="Picture 4" descr="Hierarchical Clustering">
            <a:extLst>
              <a:ext uri="{FF2B5EF4-FFF2-40B4-BE49-F238E27FC236}">
                <a16:creationId xmlns:a16="http://schemas.microsoft.com/office/drawing/2014/main" id="{89783F5B-18B2-44C9-9F9D-B5A3CF97CE6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65238" y="3188171"/>
            <a:ext cx="5614220" cy="3438771"/>
          </a:xfrm>
          <a:prstGeom prst="rect">
            <a:avLst/>
          </a:prstGeom>
          <a:noFill/>
          <a:ln>
            <a:noFill/>
          </a:ln>
        </p:spPr>
      </p:pic>
    </p:spTree>
    <p:extLst>
      <p:ext uri="{BB962C8B-B14F-4D97-AF65-F5344CB8AC3E}">
        <p14:creationId xmlns:p14="http://schemas.microsoft.com/office/powerpoint/2010/main" val="11666530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Đôi</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nét</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về</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thuật</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toán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BIRCH</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9487802" cy="168507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a:effectLst/>
                <a:latin typeface="Nunito" pitchFamily="2" charset="0"/>
                <a:ea typeface="Calibri" panose="020F0502020204030204" pitchFamily="34" charset="0"/>
                <a:cs typeface="Times New Roman" panose="02020603050405020304" pitchFamily="18" charset="0"/>
              </a:rPr>
              <a:t>BIRCH </a:t>
            </a:r>
            <a:r>
              <a:rPr lang="en-US" sz="1800" dirty="0" err="1">
                <a:effectLst/>
                <a:latin typeface="Nunito" pitchFamily="2" charset="0"/>
                <a:ea typeface="Calibri" panose="020F0502020204030204" pitchFamily="34" charset="0"/>
                <a:cs typeface="Times New Roman" panose="02020603050405020304" pitchFamily="18" charset="0"/>
              </a:rPr>
              <a:t>là</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viết</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tắt</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của</a:t>
            </a:r>
            <a:r>
              <a:rPr lang="en-US" sz="1800" dirty="0">
                <a:effectLst/>
                <a:latin typeface="Nunito" pitchFamily="2" charset="0"/>
                <a:ea typeface="Calibri" panose="020F0502020204030204" pitchFamily="34" charset="0"/>
                <a:cs typeface="Times New Roman" panose="02020603050405020304" pitchFamily="18" charset="0"/>
              </a:rPr>
              <a:t> Balanced Iterative and Clustering. (</a:t>
            </a:r>
            <a:r>
              <a:rPr lang="en-US" sz="1800" dirty="0" err="1">
                <a:effectLst/>
                <a:latin typeface="Nunito" pitchFamily="2" charset="0"/>
                <a:ea typeface="Calibri" panose="020F0502020204030204" pitchFamily="34" charset="0"/>
                <a:cs typeface="Times New Roman" panose="02020603050405020304" pitchFamily="18" charset="0"/>
              </a:rPr>
              <a:t>Lặp</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lại</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cân</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bằng</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và</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phân</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cụm</a:t>
            </a:r>
            <a:r>
              <a:rPr lang="en-US" sz="1800" dirty="0">
                <a:effectLst/>
                <a:latin typeface="Nunito" pitchFamily="2" charset="0"/>
                <a:ea typeface="Calibri" panose="020F0502020204030204" pitchFamily="34" charset="0"/>
                <a:cs typeface="Times New Roman" panose="02020603050405020304" pitchFamily="18" charset="0"/>
              </a:rPr>
              <a:t>.)</a:t>
            </a:r>
          </a:p>
          <a:p>
            <a:pPr marL="285750" indent="-285750">
              <a:lnSpc>
                <a:spcPct val="200000"/>
              </a:lnSpc>
              <a:buFont typeface="Arial" panose="020B0604020202020204" pitchFamily="34" charset="0"/>
              <a:buChar char="•"/>
            </a:pPr>
            <a:r>
              <a:rPr lang="en-US" sz="1800" dirty="0" err="1">
                <a:effectLst/>
                <a:latin typeface="Nunito" pitchFamily="2" charset="0"/>
                <a:ea typeface="Calibri" panose="020F0502020204030204" pitchFamily="34" charset="0"/>
              </a:rPr>
              <a:t>Được</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phát</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triển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vào</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năm</a:t>
            </a:r>
            <a:r>
              <a:rPr lang="en-US" sz="1800" dirty="0">
                <a:effectLst/>
                <a:latin typeface="Nunito" pitchFamily="2" charset="0"/>
                <a:ea typeface="Calibri" panose="020F0502020204030204" pitchFamily="34" charset="0"/>
              </a:rPr>
              <a:t> 1996 </a:t>
            </a:r>
            <a:r>
              <a:rPr lang="en-US" sz="1800" dirty="0" err="1">
                <a:effectLst/>
                <a:latin typeface="Nunito" pitchFamily="2" charset="0"/>
                <a:ea typeface="Calibri" panose="020F0502020204030204" pitchFamily="34" charset="0"/>
              </a:rPr>
              <a:t>bởi</a:t>
            </a:r>
            <a:r>
              <a:rPr lang="en-US" sz="1800" dirty="0">
                <a:effectLst/>
                <a:latin typeface="Nunito" pitchFamily="2" charset="0"/>
                <a:ea typeface="Calibri" panose="020F0502020204030204" pitchFamily="34" charset="0"/>
              </a:rPr>
              <a:t> Tian Zhang, Raghu Ramakrishnan </a:t>
            </a:r>
            <a:r>
              <a:rPr lang="en-US" sz="1800" dirty="0" err="1">
                <a:effectLst/>
                <a:latin typeface="Nunito" pitchFamily="2" charset="0"/>
                <a:ea typeface="Calibri" panose="020F0502020204030204" pitchFamily="34" charset="0"/>
              </a:rPr>
              <a:t>và</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Miron</a:t>
            </a:r>
            <a:r>
              <a:rPr lang="en-US" sz="1800" dirty="0">
                <a:effectLst/>
                <a:latin typeface="Nunito" pitchFamily="2" charset="0"/>
                <a:ea typeface="Calibri" panose="020F0502020204030204" pitchFamily="34" charset="0"/>
              </a:rPr>
              <a:t> </a:t>
            </a:r>
            <a:r>
              <a:rPr lang="en-US" sz="1800" dirty="0" err="1">
                <a:effectLst/>
                <a:latin typeface="Nunito" pitchFamily="2" charset="0"/>
                <a:ea typeface="Calibri" panose="020F0502020204030204" pitchFamily="34" charset="0"/>
              </a:rPr>
              <a:t>Livny</a:t>
            </a:r>
            <a:r>
              <a:rPr lang="en-US" sz="1800" dirty="0">
                <a:effectLst/>
                <a:latin typeface="Nunito" pitchFamily="2" charset="0"/>
                <a:ea typeface="Calibri" panose="020F0502020204030204" pitchFamily="34" charset="0"/>
              </a:rPr>
              <a:t>.</a:t>
            </a:r>
            <a:endParaRPr lang="en-US" sz="1800" dirty="0">
              <a:effectLst/>
              <a:latin typeface="Nunito" pitchFamily="2" charset="0"/>
              <a:ea typeface="Calibri" panose="020F0502020204030204" pitchFamily="34" charset="0"/>
              <a:cs typeface="Times New Roman" panose="02020603050405020304" pitchFamily="18" charset="0"/>
            </a:endParaRPr>
          </a:p>
          <a:p>
            <a:pPr marL="285750" indent="-285750">
              <a:lnSpc>
                <a:spcPct val="200000"/>
              </a:lnSpc>
              <a:buFont typeface="Arial" panose="020B0604020202020204" pitchFamily="34" charset="0"/>
              <a:buChar char="•"/>
            </a:pPr>
            <a:r>
              <a:rPr lang="en-US" sz="1800" dirty="0">
                <a:effectLst/>
                <a:latin typeface="Nunito" pitchFamily="2" charset="0"/>
                <a:ea typeface="Calibri" panose="020F0502020204030204" pitchFamily="34" charset="0"/>
                <a:cs typeface="Times New Roman" panose="02020603050405020304" pitchFamily="18" charset="0"/>
              </a:rPr>
              <a:t>BIRCH </a:t>
            </a:r>
            <a:r>
              <a:rPr lang="en-US" sz="1800" dirty="0" err="1">
                <a:effectLst/>
                <a:latin typeface="Nunito" pitchFamily="2" charset="0"/>
                <a:ea typeface="Calibri" panose="020F0502020204030204" pitchFamily="34" charset="0"/>
                <a:cs typeface="Times New Roman" panose="02020603050405020304" pitchFamily="18" charset="0"/>
              </a:rPr>
              <a:t>áp</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dụng</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kỹ</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thuật</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phân</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cụm</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phân</a:t>
            </a:r>
            <a:r>
              <a:rPr lang="en-US" sz="1800" dirty="0">
                <a:effectLst/>
                <a:latin typeface="Nunito" pitchFamily="2" charset="0"/>
                <a:ea typeface="Calibri" panose="020F0502020204030204" pitchFamily="34" charset="0"/>
                <a:cs typeface="Times New Roman" panose="02020603050405020304" pitchFamily="18" charset="0"/>
              </a:rPr>
              <a:t> </a:t>
            </a:r>
            <a:r>
              <a:rPr lang="en-US" sz="1800" dirty="0" err="1">
                <a:effectLst/>
                <a:latin typeface="Nunito" pitchFamily="2" charset="0"/>
                <a:ea typeface="Calibri" panose="020F0502020204030204" pitchFamily="34" charset="0"/>
                <a:cs typeface="Times New Roman" panose="02020603050405020304" pitchFamily="18" charset="0"/>
              </a:rPr>
              <a:t>cấp</a:t>
            </a:r>
            <a:r>
              <a:rPr lang="en-US" sz="1800" dirty="0">
                <a:effectLst/>
                <a:latin typeface="Nunito" pitchFamily="2" charset="0"/>
                <a:ea typeface="Calibri" panose="020F0502020204030204" pitchFamily="34" charset="0"/>
                <a:cs typeface="Times New Roman" panose="02020603050405020304" pitchFamily="18" charset="0"/>
              </a:rPr>
              <a:t>.</a:t>
            </a:r>
            <a:endParaRPr lang="en-US" dirty="0">
              <a:latin typeface="Nunito" pitchFamily="2" charset="0"/>
            </a:endParaRPr>
          </a:p>
        </p:txBody>
      </p:sp>
      <p:pic>
        <p:nvPicPr>
          <p:cNvPr id="4" name="Picture 3" descr="Shape&#10;&#10;Description automatically generated with medium confidence">
            <a:extLst>
              <a:ext uri="{FF2B5EF4-FFF2-40B4-BE49-F238E27FC236}">
                <a16:creationId xmlns:a16="http://schemas.microsoft.com/office/drawing/2014/main" id="{557C5BEF-F217-4402-987E-1E66F58D997E}"/>
              </a:ext>
            </a:extLst>
          </p:cNvPr>
          <p:cNvPicPr>
            <a:picLocks noChangeAspect="1"/>
          </p:cNvPicPr>
          <p:nvPr/>
        </p:nvPicPr>
        <p:blipFill>
          <a:blip r:embed="rId3"/>
          <a:stretch>
            <a:fillRect/>
          </a:stretch>
        </p:blipFill>
        <p:spPr>
          <a:xfrm>
            <a:off x="8017256" y="2621280"/>
            <a:ext cx="2965704" cy="4236720"/>
          </a:xfrm>
          <a:prstGeom prst="rect">
            <a:avLst/>
          </a:prstGeom>
        </p:spPr>
      </p:pic>
    </p:spTree>
    <p:extLst>
      <p:ext uri="{BB962C8B-B14F-4D97-AF65-F5344CB8AC3E}">
        <p14:creationId xmlns:p14="http://schemas.microsoft.com/office/powerpoint/2010/main" val="34348234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Thuật</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toán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phân</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cụm</a:t>
            </a:r>
            <a:r>
              <a:rPr lang="en-US" sz="2800" b="1" dirty="0">
                <a:solidFill>
                  <a:schemeClr val="tx2"/>
                </a:solidFill>
                <a:latin typeface="Nunito" panose="020B0604020202020204" pitchFamily="2" charset="0"/>
                <a:ea typeface="Source Sans Pro" panose="020B0503030403020204" pitchFamily="34" charset="0"/>
                <a:cs typeface="Nunito Black" charset="0"/>
              </a:rPr>
              <a:t> BIRCH</a:t>
            </a:r>
          </a:p>
        </p:txBody>
      </p:sp>
      <p:sp>
        <p:nvSpPr>
          <p:cNvPr id="2" name="TextBox 1">
            <a:extLst>
              <a:ext uri="{FF2B5EF4-FFF2-40B4-BE49-F238E27FC236}">
                <a16:creationId xmlns:a16="http://schemas.microsoft.com/office/drawing/2014/main" id="{31A30992-9187-4006-92D1-F205CB4A0FE9}"/>
              </a:ext>
            </a:extLst>
          </p:cNvPr>
          <p:cNvSpPr txBox="1"/>
          <p:nvPr/>
        </p:nvSpPr>
        <p:spPr>
          <a:xfrm>
            <a:off x="865238" y="1160206"/>
            <a:ext cx="8888361" cy="1676741"/>
          </a:xfrm>
          <a:prstGeom prst="rect">
            <a:avLst/>
          </a:prstGeom>
          <a:noFill/>
        </p:spPr>
        <p:txBody>
          <a:bodyPr wrap="square" rtlCol="0">
            <a:spAutoFit/>
          </a:bodyPr>
          <a:lstStyle/>
          <a:p>
            <a:pPr>
              <a:lnSpc>
                <a:spcPct val="200000"/>
              </a:lnSpc>
            </a:pPr>
            <a:r>
              <a:rPr lang="en-US" dirty="0" err="1"/>
              <a:t>Thuật</a:t>
            </a:r>
            <a:r>
              <a:rPr lang="en-US" dirty="0"/>
              <a:t> </a:t>
            </a:r>
            <a:r>
              <a:rPr lang="en-US" dirty="0" err="1"/>
              <a:t>toán</a:t>
            </a:r>
            <a:r>
              <a:rPr lang="en-US" dirty="0"/>
              <a:t> chia </a:t>
            </a:r>
            <a:r>
              <a:rPr lang="en-US" dirty="0" err="1"/>
              <a:t>làm</a:t>
            </a:r>
            <a:r>
              <a:rPr lang="en-US" dirty="0"/>
              <a:t> 2 </a:t>
            </a:r>
            <a:r>
              <a:rPr lang="en-US" dirty="0" err="1"/>
              <a:t>giai</a:t>
            </a:r>
            <a:r>
              <a:rPr lang="en-US" dirty="0"/>
              <a:t> </a:t>
            </a:r>
            <a:r>
              <a:rPr lang="en-US" dirty="0" err="1"/>
              <a:t>đoạn</a:t>
            </a:r>
            <a:r>
              <a:rPr lang="en-US" dirty="0"/>
              <a:t> </a:t>
            </a:r>
            <a:r>
              <a:rPr lang="en-US" dirty="0" err="1"/>
              <a:t>chính</a:t>
            </a:r>
            <a:endParaRPr lang="en-US" dirty="0"/>
          </a:p>
          <a:p>
            <a:pPr marL="285750" indent="-285750">
              <a:lnSpc>
                <a:spcPct val="200000"/>
              </a:lnSpc>
              <a:buFont typeface="Arial" panose="020B0604020202020204" pitchFamily="34" charset="0"/>
              <a:buChar char="•"/>
            </a:pPr>
            <a:r>
              <a:rPr lang="en-US" dirty="0" err="1"/>
              <a:t>Giai</a:t>
            </a:r>
            <a:r>
              <a:rPr lang="en-US" dirty="0"/>
              <a:t> </a:t>
            </a:r>
            <a:r>
              <a:rPr lang="en-US" dirty="0" err="1"/>
              <a:t>đoạn</a:t>
            </a:r>
            <a:r>
              <a:rPr lang="en-US" dirty="0"/>
              <a:t> 1 – </a:t>
            </a:r>
            <a:r>
              <a:rPr lang="en-US" dirty="0" err="1"/>
              <a:t>Xây</a:t>
            </a:r>
            <a:r>
              <a:rPr lang="en-US" dirty="0"/>
              <a:t> </a:t>
            </a:r>
            <a:r>
              <a:rPr lang="en-US" dirty="0" err="1"/>
              <a:t>dựng</a:t>
            </a:r>
            <a:r>
              <a:rPr lang="en-US" dirty="0"/>
              <a:t> </a:t>
            </a:r>
            <a:r>
              <a:rPr lang="en-US" dirty="0" err="1"/>
              <a:t>cây</a:t>
            </a:r>
            <a:r>
              <a:rPr lang="en-US" dirty="0"/>
              <a:t> CF</a:t>
            </a:r>
          </a:p>
          <a:p>
            <a:pPr marL="285750" indent="-285750">
              <a:lnSpc>
                <a:spcPct val="200000"/>
              </a:lnSpc>
              <a:buFont typeface="Arial" panose="020B0604020202020204" pitchFamily="34" charset="0"/>
              <a:buChar char="•"/>
            </a:pPr>
            <a:r>
              <a:rPr lang="en-US" dirty="0" err="1"/>
              <a:t>Giai</a:t>
            </a:r>
            <a:r>
              <a:rPr lang="en-US" dirty="0"/>
              <a:t> </a:t>
            </a:r>
            <a:r>
              <a:rPr lang="en-US" dirty="0" err="1"/>
              <a:t>đoạn</a:t>
            </a:r>
            <a:r>
              <a:rPr lang="en-US" dirty="0"/>
              <a:t> 2 – </a:t>
            </a:r>
            <a:r>
              <a:rPr lang="en-US" dirty="0" err="1"/>
              <a:t>Phân</a:t>
            </a:r>
            <a:r>
              <a:rPr lang="en-US" dirty="0"/>
              <a:t> </a:t>
            </a:r>
            <a:r>
              <a:rPr lang="en-US" dirty="0" err="1"/>
              <a:t>cụm</a:t>
            </a:r>
            <a:endParaRPr lang="en-US" dirty="0"/>
          </a:p>
        </p:txBody>
      </p:sp>
      <p:pic>
        <p:nvPicPr>
          <p:cNvPr id="5" name="Picture 4" descr="Diagram&#10;&#10;Description automatically generated">
            <a:extLst>
              <a:ext uri="{FF2B5EF4-FFF2-40B4-BE49-F238E27FC236}">
                <a16:creationId xmlns:a16="http://schemas.microsoft.com/office/drawing/2014/main" id="{7016E060-A534-4106-9E4E-664F58BB6967}"/>
              </a:ext>
            </a:extLst>
          </p:cNvPr>
          <p:cNvPicPr>
            <a:picLocks noChangeAspect="1"/>
          </p:cNvPicPr>
          <p:nvPr/>
        </p:nvPicPr>
        <p:blipFill>
          <a:blip r:embed="rId3"/>
          <a:stretch>
            <a:fillRect/>
          </a:stretch>
        </p:blipFill>
        <p:spPr>
          <a:xfrm>
            <a:off x="5994400" y="1924242"/>
            <a:ext cx="5332362" cy="3999272"/>
          </a:xfrm>
          <a:prstGeom prst="rect">
            <a:avLst/>
          </a:prstGeom>
        </p:spPr>
      </p:pic>
    </p:spTree>
    <p:extLst>
      <p:ext uri="{BB962C8B-B14F-4D97-AF65-F5344CB8AC3E}">
        <p14:creationId xmlns:p14="http://schemas.microsoft.com/office/powerpoint/2010/main" val="3605354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Cây</a:t>
            </a:r>
            <a:r>
              <a:rPr lang="en-US" sz="2800" b="1" dirty="0">
                <a:solidFill>
                  <a:schemeClr val="tx2"/>
                </a:solidFill>
                <a:latin typeface="Nunito" panose="020B0604020202020204" pitchFamily="2" charset="0"/>
                <a:ea typeface="Source Sans Pro" panose="020B0503030403020204" pitchFamily="34" charset="0"/>
                <a:cs typeface="Nunito Black" charset="0"/>
              </a:rPr>
              <a:t> CF </a:t>
            </a:r>
            <a:r>
              <a:rPr lang="en-US" sz="2800" b="1" dirty="0" err="1">
                <a:solidFill>
                  <a:schemeClr val="tx2"/>
                </a:solidFill>
                <a:latin typeface="Nunito" panose="020B0604020202020204" pitchFamily="2" charset="0"/>
                <a:ea typeface="Source Sans Pro" panose="020B0503030403020204" pitchFamily="34" charset="0"/>
                <a:cs typeface="Nunito Black" charset="0"/>
              </a:rPr>
              <a:t>là</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gì</a:t>
            </a:r>
            <a:r>
              <a:rPr lang="en-US" sz="2800" b="1" dirty="0">
                <a:solidFill>
                  <a:schemeClr val="tx2"/>
                </a:solidFill>
                <a:latin typeface="Nunito" panose="020B0604020202020204" pitchFamily="2" charset="0"/>
                <a:ea typeface="Source Sans Pro" panose="020B0503030403020204" pitchFamily="34" charset="0"/>
                <a:cs typeface="Nunito Black" charset="0"/>
              </a:rPr>
              <a:t> ?</a:t>
            </a:r>
          </a:p>
        </p:txBody>
      </p:sp>
      <p:sp>
        <p:nvSpPr>
          <p:cNvPr id="2" name="TextBox 1">
            <a:extLst>
              <a:ext uri="{FF2B5EF4-FFF2-40B4-BE49-F238E27FC236}">
                <a16:creationId xmlns:a16="http://schemas.microsoft.com/office/drawing/2014/main" id="{31A30992-9187-4006-92D1-F205CB4A0FE9}"/>
              </a:ext>
            </a:extLst>
          </p:cNvPr>
          <p:cNvSpPr txBox="1"/>
          <p:nvPr/>
        </p:nvSpPr>
        <p:spPr>
          <a:xfrm>
            <a:off x="777731" y="923207"/>
            <a:ext cx="8404847" cy="56874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CF </a:t>
            </a:r>
            <a:r>
              <a:rPr lang="en-US" dirty="0" err="1"/>
              <a:t>là</a:t>
            </a:r>
            <a:r>
              <a:rPr lang="en-US" dirty="0"/>
              <a:t> </a:t>
            </a:r>
            <a:r>
              <a:rPr lang="en-US" dirty="0" err="1"/>
              <a:t>viết</a:t>
            </a:r>
            <a:r>
              <a:rPr lang="en-US" dirty="0"/>
              <a:t> </a:t>
            </a:r>
            <a:r>
              <a:rPr lang="en-US" dirty="0" err="1"/>
              <a:t>tắt</a:t>
            </a:r>
            <a:r>
              <a:rPr lang="en-US" dirty="0"/>
              <a:t> </a:t>
            </a:r>
            <a:r>
              <a:rPr lang="en-US" dirty="0" err="1"/>
              <a:t>của</a:t>
            </a:r>
            <a:r>
              <a:rPr lang="en-US" dirty="0"/>
              <a:t> Cluster Feature hay </a:t>
            </a:r>
            <a:r>
              <a:rPr lang="en-US" dirty="0" err="1"/>
              <a:t>còn</a:t>
            </a:r>
            <a:r>
              <a:rPr lang="en-US" dirty="0"/>
              <a:t> </a:t>
            </a:r>
            <a:r>
              <a:rPr lang="en-US" dirty="0" err="1"/>
              <a:t>gọi</a:t>
            </a:r>
            <a:r>
              <a:rPr lang="en-US" dirty="0"/>
              <a:t> </a:t>
            </a:r>
            <a:r>
              <a:rPr lang="en-US" dirty="0" err="1"/>
              <a:t>là</a:t>
            </a:r>
            <a:r>
              <a:rPr lang="en-US" dirty="0"/>
              <a:t> </a:t>
            </a:r>
            <a:r>
              <a:rPr lang="en-US" b="1" dirty="0" err="1">
                <a:solidFill>
                  <a:srgbClr val="00B050"/>
                </a:solidFill>
              </a:rPr>
              <a:t>Đặc</a:t>
            </a:r>
            <a:r>
              <a:rPr lang="en-US" b="1" dirty="0">
                <a:solidFill>
                  <a:srgbClr val="00B050"/>
                </a:solidFill>
              </a:rPr>
              <a:t> </a:t>
            </a:r>
            <a:r>
              <a:rPr lang="en-US" b="1" dirty="0" err="1">
                <a:solidFill>
                  <a:srgbClr val="00B050"/>
                </a:solidFill>
              </a:rPr>
              <a:t>trưng</a:t>
            </a:r>
            <a:r>
              <a:rPr lang="en-US" b="1" dirty="0">
                <a:solidFill>
                  <a:srgbClr val="00B050"/>
                </a:solidFill>
              </a:rPr>
              <a:t> </a:t>
            </a:r>
            <a:r>
              <a:rPr lang="en-US" b="1" dirty="0" err="1">
                <a:solidFill>
                  <a:srgbClr val="00B050"/>
                </a:solidFill>
              </a:rPr>
              <a:t>cụm</a:t>
            </a:r>
            <a:r>
              <a:rPr lang="en-US" dirty="0"/>
              <a:t>.</a:t>
            </a:r>
          </a:p>
        </p:txBody>
      </p:sp>
      <p:grpSp>
        <p:nvGrpSpPr>
          <p:cNvPr id="6" name="Group 5">
            <a:extLst>
              <a:ext uri="{FF2B5EF4-FFF2-40B4-BE49-F238E27FC236}">
                <a16:creationId xmlns:a16="http://schemas.microsoft.com/office/drawing/2014/main" id="{F870426D-3840-4C26-A657-E0373E698BF3}"/>
              </a:ext>
            </a:extLst>
          </p:cNvPr>
          <p:cNvGrpSpPr/>
          <p:nvPr/>
        </p:nvGrpSpPr>
        <p:grpSpPr>
          <a:xfrm>
            <a:off x="997277" y="3266289"/>
            <a:ext cx="3550920" cy="1723048"/>
            <a:chOff x="5181600" y="2092960"/>
            <a:chExt cx="2753360" cy="1336040"/>
          </a:xfrm>
        </p:grpSpPr>
        <p:sp>
          <p:nvSpPr>
            <p:cNvPr id="4" name="Rectangle 3">
              <a:extLst>
                <a:ext uri="{FF2B5EF4-FFF2-40B4-BE49-F238E27FC236}">
                  <a16:creationId xmlns:a16="http://schemas.microsoft.com/office/drawing/2014/main" id="{84ADFE8D-7E01-43D8-BB5D-E7A28B6AF46E}"/>
                </a:ext>
              </a:extLst>
            </p:cNvPr>
            <p:cNvSpPr/>
            <p:nvPr/>
          </p:nvSpPr>
          <p:spPr>
            <a:xfrm>
              <a:off x="5181600" y="2092960"/>
              <a:ext cx="2753360" cy="133604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C0E62A0-D89E-47F5-8248-B113EFC79AE2}"/>
                </a:ext>
              </a:extLst>
            </p:cNvPr>
            <p:cNvSpPr/>
            <p:nvPr/>
          </p:nvSpPr>
          <p:spPr>
            <a:xfrm>
              <a:off x="5402826" y="2240560"/>
              <a:ext cx="1066800" cy="53326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count</a:t>
              </a:r>
            </a:p>
          </p:txBody>
        </p:sp>
        <p:sp>
          <p:nvSpPr>
            <p:cNvPr id="11" name="Oval 10">
              <a:extLst>
                <a:ext uri="{FF2B5EF4-FFF2-40B4-BE49-F238E27FC236}">
                  <a16:creationId xmlns:a16="http://schemas.microsoft.com/office/drawing/2014/main" id="{3C1BB963-6FBB-40A1-8CA7-BDCD0490CD77}"/>
                </a:ext>
              </a:extLst>
            </p:cNvPr>
            <p:cNvSpPr/>
            <p:nvPr/>
          </p:nvSpPr>
          <p:spPr>
            <a:xfrm>
              <a:off x="6096000" y="2834780"/>
              <a:ext cx="1066800" cy="53326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LS</a:t>
              </a:r>
            </a:p>
          </p:txBody>
        </p:sp>
        <p:sp>
          <p:nvSpPr>
            <p:cNvPr id="12" name="Oval 11">
              <a:extLst>
                <a:ext uri="{FF2B5EF4-FFF2-40B4-BE49-F238E27FC236}">
                  <a16:creationId xmlns:a16="http://schemas.microsoft.com/office/drawing/2014/main" id="{7D5A81BD-2B18-446F-9BCB-D3462D4A956C}"/>
                </a:ext>
              </a:extLst>
            </p:cNvPr>
            <p:cNvSpPr/>
            <p:nvPr/>
          </p:nvSpPr>
          <p:spPr>
            <a:xfrm>
              <a:off x="6747385" y="2230260"/>
              <a:ext cx="1066800" cy="533260"/>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SS</a:t>
              </a:r>
            </a:p>
          </p:txBody>
        </p:sp>
      </p:grpSp>
      <p:grpSp>
        <p:nvGrpSpPr>
          <p:cNvPr id="35" name="Group 34">
            <a:extLst>
              <a:ext uri="{FF2B5EF4-FFF2-40B4-BE49-F238E27FC236}">
                <a16:creationId xmlns:a16="http://schemas.microsoft.com/office/drawing/2014/main" id="{648A9B8B-DB18-49A8-9C27-30ABD6B0F08C}"/>
              </a:ext>
            </a:extLst>
          </p:cNvPr>
          <p:cNvGrpSpPr/>
          <p:nvPr/>
        </p:nvGrpSpPr>
        <p:grpSpPr>
          <a:xfrm>
            <a:off x="6411781" y="3266289"/>
            <a:ext cx="4173299" cy="2034535"/>
            <a:chOff x="5811084" y="3535446"/>
            <a:chExt cx="4173299" cy="2034535"/>
          </a:xfrm>
        </p:grpSpPr>
        <p:sp>
          <p:nvSpPr>
            <p:cNvPr id="5" name="Oval 4">
              <a:extLst>
                <a:ext uri="{FF2B5EF4-FFF2-40B4-BE49-F238E27FC236}">
                  <a16:creationId xmlns:a16="http://schemas.microsoft.com/office/drawing/2014/main" id="{02CD0D3D-34AB-45FD-9CE0-C76FC9429E3A}"/>
                </a:ext>
              </a:extLst>
            </p:cNvPr>
            <p:cNvSpPr/>
            <p:nvPr/>
          </p:nvSpPr>
          <p:spPr>
            <a:xfrm>
              <a:off x="7271201" y="3535446"/>
              <a:ext cx="1066800" cy="533260"/>
            </a:xfrm>
            <a:prstGeom prst="ellipse">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Root</a:t>
              </a:r>
            </a:p>
          </p:txBody>
        </p:sp>
        <p:sp>
          <p:nvSpPr>
            <p:cNvPr id="8" name="Oval 7">
              <a:extLst>
                <a:ext uri="{FF2B5EF4-FFF2-40B4-BE49-F238E27FC236}">
                  <a16:creationId xmlns:a16="http://schemas.microsoft.com/office/drawing/2014/main" id="{3CD82688-A1B2-4A47-B075-8F9E794E6022}"/>
                </a:ext>
              </a:extLst>
            </p:cNvPr>
            <p:cNvSpPr/>
            <p:nvPr/>
          </p:nvSpPr>
          <p:spPr>
            <a:xfrm>
              <a:off x="6377120" y="4291615"/>
              <a:ext cx="1415599" cy="533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Non-leaf</a:t>
              </a:r>
            </a:p>
          </p:txBody>
        </p:sp>
        <p:sp>
          <p:nvSpPr>
            <p:cNvPr id="14" name="Oval 13">
              <a:extLst>
                <a:ext uri="{FF2B5EF4-FFF2-40B4-BE49-F238E27FC236}">
                  <a16:creationId xmlns:a16="http://schemas.microsoft.com/office/drawing/2014/main" id="{2D6966E5-BF7F-4E37-BCBA-3323560FE60C}"/>
                </a:ext>
              </a:extLst>
            </p:cNvPr>
            <p:cNvSpPr/>
            <p:nvPr/>
          </p:nvSpPr>
          <p:spPr>
            <a:xfrm>
              <a:off x="8057384" y="4291615"/>
              <a:ext cx="1415599" cy="533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Non-leaf</a:t>
              </a:r>
            </a:p>
          </p:txBody>
        </p:sp>
        <p:sp>
          <p:nvSpPr>
            <p:cNvPr id="13" name="Oval 12">
              <a:extLst>
                <a:ext uri="{FF2B5EF4-FFF2-40B4-BE49-F238E27FC236}">
                  <a16:creationId xmlns:a16="http://schemas.microsoft.com/office/drawing/2014/main" id="{1FF81369-E29F-4CD6-94A3-0BDF81E37990}"/>
                </a:ext>
              </a:extLst>
            </p:cNvPr>
            <p:cNvSpPr/>
            <p:nvPr/>
          </p:nvSpPr>
          <p:spPr>
            <a:xfrm>
              <a:off x="5811084" y="5019040"/>
              <a:ext cx="1219200" cy="53326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Leaf</a:t>
              </a:r>
            </a:p>
          </p:txBody>
        </p:sp>
        <p:sp>
          <p:nvSpPr>
            <p:cNvPr id="18" name="Oval 17">
              <a:extLst>
                <a:ext uri="{FF2B5EF4-FFF2-40B4-BE49-F238E27FC236}">
                  <a16:creationId xmlns:a16="http://schemas.microsoft.com/office/drawing/2014/main" id="{25B6DC66-8556-4640-87BE-CAE5E5D46431}"/>
                </a:ext>
              </a:extLst>
            </p:cNvPr>
            <p:cNvSpPr/>
            <p:nvPr/>
          </p:nvSpPr>
          <p:spPr>
            <a:xfrm>
              <a:off x="7183119" y="5019040"/>
              <a:ext cx="1219200" cy="53326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Leaf</a:t>
              </a:r>
            </a:p>
          </p:txBody>
        </p:sp>
        <p:sp>
          <p:nvSpPr>
            <p:cNvPr id="19" name="Oval 18">
              <a:extLst>
                <a:ext uri="{FF2B5EF4-FFF2-40B4-BE49-F238E27FC236}">
                  <a16:creationId xmlns:a16="http://schemas.microsoft.com/office/drawing/2014/main" id="{96FC5070-4873-4C18-B1C5-6EF81FE2D0C0}"/>
                </a:ext>
              </a:extLst>
            </p:cNvPr>
            <p:cNvSpPr/>
            <p:nvPr/>
          </p:nvSpPr>
          <p:spPr>
            <a:xfrm>
              <a:off x="8765183" y="5036721"/>
              <a:ext cx="1219200" cy="533260"/>
            </a:xfrm>
            <a:prstGeom prst="ellips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Nunito" pitchFamily="2" charset="0"/>
                </a:rPr>
                <a:t>Leaf</a:t>
              </a:r>
            </a:p>
          </p:txBody>
        </p:sp>
        <p:cxnSp>
          <p:nvCxnSpPr>
            <p:cNvPr id="20" name="Straight Arrow Connector 19">
              <a:extLst>
                <a:ext uri="{FF2B5EF4-FFF2-40B4-BE49-F238E27FC236}">
                  <a16:creationId xmlns:a16="http://schemas.microsoft.com/office/drawing/2014/main" id="{DDE7F3D8-80F0-46F8-B846-DE5D02F9470C}"/>
                </a:ext>
              </a:extLst>
            </p:cNvPr>
            <p:cNvCxnSpPr>
              <a:stCxn id="5" idx="4"/>
            </p:cNvCxnSpPr>
            <p:nvPr/>
          </p:nvCxnSpPr>
          <p:spPr>
            <a:xfrm flipH="1">
              <a:off x="7183119" y="4068706"/>
              <a:ext cx="621482" cy="222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53EDE614-ED39-49DC-8862-97954D04733B}"/>
                </a:ext>
              </a:extLst>
            </p:cNvPr>
            <p:cNvCxnSpPr>
              <a:cxnSpLocks/>
              <a:stCxn id="5" idx="4"/>
              <a:endCxn id="14" idx="0"/>
            </p:cNvCxnSpPr>
            <p:nvPr/>
          </p:nvCxnSpPr>
          <p:spPr>
            <a:xfrm>
              <a:off x="7804601" y="4068706"/>
              <a:ext cx="960583" cy="222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3E642BC4-95CB-4618-8856-5060B6B8A3A1}"/>
                </a:ext>
              </a:extLst>
            </p:cNvPr>
            <p:cNvCxnSpPr>
              <a:cxnSpLocks/>
              <a:stCxn id="14" idx="4"/>
              <a:endCxn id="19" idx="0"/>
            </p:cNvCxnSpPr>
            <p:nvPr/>
          </p:nvCxnSpPr>
          <p:spPr>
            <a:xfrm>
              <a:off x="8765184" y="4824875"/>
              <a:ext cx="609599" cy="2118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A37E6A9C-0CB0-4246-8722-02D8979CB6CE}"/>
                </a:ext>
              </a:extLst>
            </p:cNvPr>
            <p:cNvCxnSpPr>
              <a:cxnSpLocks/>
              <a:stCxn id="8" idx="4"/>
            </p:cNvCxnSpPr>
            <p:nvPr/>
          </p:nvCxnSpPr>
          <p:spPr>
            <a:xfrm flipH="1">
              <a:off x="6469626" y="4824875"/>
              <a:ext cx="615294" cy="194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3629604D-4669-41DE-B0DC-8C1DBA861058}"/>
                </a:ext>
              </a:extLst>
            </p:cNvPr>
            <p:cNvCxnSpPr>
              <a:cxnSpLocks/>
              <a:stCxn id="8" idx="4"/>
              <a:endCxn id="18" idx="0"/>
            </p:cNvCxnSpPr>
            <p:nvPr/>
          </p:nvCxnSpPr>
          <p:spPr>
            <a:xfrm>
              <a:off x="7084920" y="4824875"/>
              <a:ext cx="707799" cy="194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37" name="TextBox 36">
            <a:extLst>
              <a:ext uri="{FF2B5EF4-FFF2-40B4-BE49-F238E27FC236}">
                <a16:creationId xmlns:a16="http://schemas.microsoft.com/office/drawing/2014/main" id="{585B2B94-A11D-4ACE-AEAF-D3CEC6E839FD}"/>
              </a:ext>
            </a:extLst>
          </p:cNvPr>
          <p:cNvSpPr txBox="1"/>
          <p:nvPr/>
        </p:nvSpPr>
        <p:spPr>
          <a:xfrm>
            <a:off x="889000" y="2284304"/>
            <a:ext cx="4109720" cy="577081"/>
          </a:xfrm>
          <a:prstGeom prst="rect">
            <a:avLst/>
          </a:prstGeom>
          <a:noFill/>
        </p:spPr>
        <p:txBody>
          <a:bodyPr wrap="square" rtlCol="0">
            <a:spAutoFit/>
          </a:bodyPr>
          <a:lstStyle/>
          <a:p>
            <a:pPr>
              <a:lnSpc>
                <a:spcPct val="200000"/>
              </a:lnSpc>
            </a:pPr>
            <a:r>
              <a:rPr lang="en-US" b="1" dirty="0" err="1">
                <a:latin typeface="Nunito" pitchFamily="2" charset="0"/>
              </a:rPr>
              <a:t>Có</a:t>
            </a:r>
            <a:r>
              <a:rPr lang="en-US" b="1" dirty="0">
                <a:latin typeface="Nunito" pitchFamily="2" charset="0"/>
              </a:rPr>
              <a:t> 3 </a:t>
            </a:r>
            <a:r>
              <a:rPr lang="en-US" b="1" dirty="0" err="1">
                <a:latin typeface="Nunito" pitchFamily="2" charset="0"/>
              </a:rPr>
              <a:t>giá</a:t>
            </a:r>
            <a:r>
              <a:rPr lang="en-US" b="1" dirty="0">
                <a:latin typeface="Nunito" pitchFamily="2" charset="0"/>
              </a:rPr>
              <a:t> </a:t>
            </a:r>
            <a:r>
              <a:rPr lang="en-US" b="1" dirty="0" err="1">
                <a:latin typeface="Nunito" pitchFamily="2" charset="0"/>
              </a:rPr>
              <a:t>trị</a:t>
            </a:r>
            <a:r>
              <a:rPr lang="en-US" b="1" dirty="0">
                <a:latin typeface="Nunito" pitchFamily="2" charset="0"/>
              </a:rPr>
              <a:t> </a:t>
            </a:r>
            <a:r>
              <a:rPr lang="en-US" b="1" dirty="0" err="1">
                <a:latin typeface="Nunito" pitchFamily="2" charset="0"/>
              </a:rPr>
              <a:t>cấu</a:t>
            </a:r>
            <a:r>
              <a:rPr lang="en-US" b="1" dirty="0">
                <a:latin typeface="Nunito" pitchFamily="2" charset="0"/>
              </a:rPr>
              <a:t> </a:t>
            </a:r>
            <a:r>
              <a:rPr lang="en-US" b="1" dirty="0" err="1">
                <a:latin typeface="Nunito" pitchFamily="2" charset="0"/>
              </a:rPr>
              <a:t>tạo</a:t>
            </a:r>
            <a:r>
              <a:rPr lang="en-US" b="1" dirty="0">
                <a:latin typeface="Nunito" pitchFamily="2" charset="0"/>
              </a:rPr>
              <a:t> </a:t>
            </a:r>
            <a:r>
              <a:rPr lang="en-US" b="1" dirty="0" err="1">
                <a:latin typeface="Nunito" pitchFamily="2" charset="0"/>
              </a:rPr>
              <a:t>nên</a:t>
            </a:r>
            <a:r>
              <a:rPr lang="en-US" b="1" dirty="0">
                <a:latin typeface="Nunito" pitchFamily="2" charset="0"/>
              </a:rPr>
              <a:t> </a:t>
            </a:r>
            <a:r>
              <a:rPr lang="en-US" b="1" dirty="0" err="1">
                <a:latin typeface="Nunito" pitchFamily="2" charset="0"/>
              </a:rPr>
              <a:t>thuộc</a:t>
            </a:r>
            <a:r>
              <a:rPr lang="en-US" b="1" dirty="0">
                <a:latin typeface="Nunito" pitchFamily="2" charset="0"/>
              </a:rPr>
              <a:t> </a:t>
            </a:r>
            <a:r>
              <a:rPr lang="en-US" b="1" dirty="0" err="1">
                <a:latin typeface="Nunito" pitchFamily="2" charset="0"/>
              </a:rPr>
              <a:t>tính</a:t>
            </a:r>
            <a:r>
              <a:rPr lang="en-US" b="1" dirty="0">
                <a:latin typeface="Nunito" pitchFamily="2" charset="0"/>
              </a:rPr>
              <a:t> CF</a:t>
            </a:r>
          </a:p>
        </p:txBody>
      </p:sp>
      <p:sp>
        <p:nvSpPr>
          <p:cNvPr id="38" name="TextBox 37">
            <a:extLst>
              <a:ext uri="{FF2B5EF4-FFF2-40B4-BE49-F238E27FC236}">
                <a16:creationId xmlns:a16="http://schemas.microsoft.com/office/drawing/2014/main" id="{2C103A7E-46C9-4BFE-95E8-F6A02AB8E7E0}"/>
              </a:ext>
            </a:extLst>
          </p:cNvPr>
          <p:cNvSpPr txBox="1"/>
          <p:nvPr/>
        </p:nvSpPr>
        <p:spPr>
          <a:xfrm>
            <a:off x="6782783" y="2305304"/>
            <a:ext cx="4109720" cy="577081"/>
          </a:xfrm>
          <a:prstGeom prst="rect">
            <a:avLst/>
          </a:prstGeom>
          <a:noFill/>
        </p:spPr>
        <p:txBody>
          <a:bodyPr wrap="square" rtlCol="0">
            <a:spAutoFit/>
          </a:bodyPr>
          <a:lstStyle/>
          <a:p>
            <a:pPr>
              <a:lnSpc>
                <a:spcPct val="200000"/>
              </a:lnSpc>
            </a:pPr>
            <a:r>
              <a:rPr lang="en-US" b="1" dirty="0" err="1">
                <a:latin typeface="Nunito" pitchFamily="2" charset="0"/>
              </a:rPr>
              <a:t>Cây</a:t>
            </a:r>
            <a:r>
              <a:rPr lang="en-US" b="1" dirty="0">
                <a:latin typeface="Nunito" pitchFamily="2" charset="0"/>
              </a:rPr>
              <a:t> CF </a:t>
            </a:r>
            <a:r>
              <a:rPr lang="en-US" b="1" dirty="0" err="1">
                <a:latin typeface="Nunito" pitchFamily="2" charset="0"/>
              </a:rPr>
              <a:t>có</a:t>
            </a:r>
            <a:r>
              <a:rPr lang="en-US" b="1" dirty="0">
                <a:latin typeface="Nunito" pitchFamily="2" charset="0"/>
              </a:rPr>
              <a:t> 3 </a:t>
            </a:r>
            <a:r>
              <a:rPr lang="en-US" b="1" dirty="0" err="1">
                <a:latin typeface="Nunito" pitchFamily="2" charset="0"/>
              </a:rPr>
              <a:t>thành</a:t>
            </a:r>
            <a:r>
              <a:rPr lang="en-US" b="1" dirty="0">
                <a:latin typeface="Nunito" pitchFamily="2" charset="0"/>
              </a:rPr>
              <a:t> </a:t>
            </a:r>
            <a:r>
              <a:rPr lang="en-US" b="1" dirty="0" err="1">
                <a:latin typeface="Nunito" pitchFamily="2" charset="0"/>
              </a:rPr>
              <a:t>phần</a:t>
            </a:r>
            <a:r>
              <a:rPr lang="en-US" b="1" dirty="0">
                <a:latin typeface="Nunito" pitchFamily="2" charset="0"/>
              </a:rPr>
              <a:t> </a:t>
            </a:r>
            <a:r>
              <a:rPr lang="en-US" b="1" dirty="0" err="1">
                <a:latin typeface="Nunito" pitchFamily="2" charset="0"/>
              </a:rPr>
              <a:t>chính</a:t>
            </a:r>
            <a:endParaRPr lang="en-US" b="1" dirty="0">
              <a:latin typeface="Nunito" pitchFamily="2" charset="0"/>
            </a:endParaRPr>
          </a:p>
        </p:txBody>
      </p:sp>
    </p:spTree>
    <p:extLst>
      <p:ext uri="{BB962C8B-B14F-4D97-AF65-F5344CB8AC3E}">
        <p14:creationId xmlns:p14="http://schemas.microsoft.com/office/powerpoint/2010/main" val="14553586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extBox 334">
            <a:extLst>
              <a:ext uri="{FF2B5EF4-FFF2-40B4-BE49-F238E27FC236}">
                <a16:creationId xmlns:a16="http://schemas.microsoft.com/office/drawing/2014/main" id="{E699A195-D8B1-E24F-A2D1-316738186D2F}"/>
              </a:ext>
            </a:extLst>
          </p:cNvPr>
          <p:cNvSpPr txBox="1"/>
          <p:nvPr/>
        </p:nvSpPr>
        <p:spPr>
          <a:xfrm>
            <a:off x="747252" y="467520"/>
            <a:ext cx="11444748" cy="523220"/>
          </a:xfrm>
          <a:prstGeom prst="rect">
            <a:avLst/>
          </a:prstGeom>
          <a:noFill/>
        </p:spPr>
        <p:txBody>
          <a:bodyPr wrap="square" rtlCol="0">
            <a:spAutoFit/>
          </a:bodyPr>
          <a:lstStyle/>
          <a:p>
            <a:r>
              <a:rPr lang="en-US" sz="2800" b="1" dirty="0" err="1">
                <a:solidFill>
                  <a:schemeClr val="tx2"/>
                </a:solidFill>
                <a:latin typeface="Nunito" panose="020B0604020202020204" pitchFamily="2" charset="0"/>
                <a:ea typeface="Source Sans Pro" panose="020B0503030403020204" pitchFamily="34" charset="0"/>
                <a:cs typeface="Nunito Black" charset="0"/>
              </a:rPr>
              <a:t>Cách</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xác</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định</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giá</a:t>
            </a:r>
            <a:r>
              <a:rPr lang="en-US" sz="2800" b="1" dirty="0">
                <a:solidFill>
                  <a:schemeClr val="tx2"/>
                </a:solidFill>
                <a:latin typeface="Nunito" panose="020B0604020202020204" pitchFamily="2" charset="0"/>
                <a:ea typeface="Source Sans Pro" panose="020B0503030403020204" pitchFamily="34" charset="0"/>
                <a:cs typeface="Nunito Black" charset="0"/>
              </a:rPr>
              <a:t> </a:t>
            </a:r>
            <a:r>
              <a:rPr lang="en-US" sz="2800" b="1" dirty="0" err="1">
                <a:solidFill>
                  <a:schemeClr val="tx2"/>
                </a:solidFill>
                <a:latin typeface="Nunito" panose="020B0604020202020204" pitchFamily="2" charset="0"/>
                <a:ea typeface="Source Sans Pro" panose="020B0503030403020204" pitchFamily="34" charset="0"/>
                <a:cs typeface="Nunito Black" charset="0"/>
              </a:rPr>
              <a:t>trị</a:t>
            </a:r>
            <a:r>
              <a:rPr lang="en-US" sz="2800" b="1" dirty="0">
                <a:solidFill>
                  <a:schemeClr val="tx2"/>
                </a:solidFill>
                <a:latin typeface="Nunito" panose="020B0604020202020204" pitchFamily="2" charset="0"/>
                <a:ea typeface="Source Sans Pro" panose="020B0503030403020204" pitchFamily="34" charset="0"/>
                <a:cs typeface="Nunito Black" charset="0"/>
              </a:rPr>
              <a:t> CF</a:t>
            </a:r>
          </a:p>
        </p:txBody>
      </p:sp>
      <p:pic>
        <p:nvPicPr>
          <p:cNvPr id="3" name="Graphic 2" descr="Laptop with phone and calculator">
            <a:extLst>
              <a:ext uri="{FF2B5EF4-FFF2-40B4-BE49-F238E27FC236}">
                <a16:creationId xmlns:a16="http://schemas.microsoft.com/office/drawing/2014/main" id="{CAD12AC2-F07C-49AC-B941-7D21A60EA9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17626" y="4183626"/>
            <a:ext cx="2674374" cy="2674374"/>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A30992-9187-4006-92D1-F205CB4A0FE9}"/>
                  </a:ext>
                </a:extLst>
              </p:cNvPr>
              <p:cNvSpPr txBox="1"/>
              <p:nvPr/>
            </p:nvSpPr>
            <p:spPr>
              <a:xfrm>
                <a:off x="865238" y="934066"/>
                <a:ext cx="8888361" cy="4063998"/>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t>Cách </a:t>
                </a:r>
                <a:r>
                  <a:rPr lang="en-US" dirty="0" err="1"/>
                  <a:t>xác</a:t>
                </a:r>
                <a:r>
                  <a:rPr lang="en-US" dirty="0"/>
                  <a:t> </a:t>
                </a:r>
                <a:r>
                  <a:rPr lang="en-US" dirty="0" err="1"/>
                  <a:t>định</a:t>
                </a:r>
                <a:r>
                  <a:rPr lang="en-US" dirty="0"/>
                  <a:t> </a:t>
                </a:r>
                <a:r>
                  <a:rPr lang="en-US" dirty="0" err="1"/>
                  <a:t>giá</a:t>
                </a:r>
                <a:r>
                  <a:rPr lang="en-US" dirty="0"/>
                  <a:t> </a:t>
                </a:r>
                <a:r>
                  <a:rPr lang="en-US" dirty="0" err="1"/>
                  <a:t>trị</a:t>
                </a:r>
                <a:r>
                  <a:rPr lang="en-US" dirty="0"/>
                  <a:t> CF </a:t>
                </a:r>
                <a:r>
                  <a:rPr lang="en-US" dirty="0" err="1"/>
                  <a:t>của</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cụm</a:t>
                </a:r>
                <a:endParaRPr lang="en-US" dirty="0"/>
              </a:p>
              <a:p>
                <a:pPr>
                  <a:lnSpc>
                    <a:spcPct val="200000"/>
                  </a:lnSpc>
                </a:pPr>
                <a:r>
                  <a:rPr lang="en-US" dirty="0"/>
                  <a:t>	</a:t>
                </a:r>
                <a:r>
                  <a:rPr lang="en-US" dirty="0" err="1"/>
                  <a:t>Ví</a:t>
                </a:r>
                <a:r>
                  <a:rPr lang="en-US" dirty="0"/>
                  <a:t> </a:t>
                </a:r>
                <a:r>
                  <a:rPr lang="en-US" dirty="0" err="1"/>
                  <a:t>dụ</a:t>
                </a:r>
                <a:r>
                  <a:rPr lang="en-US" dirty="0"/>
                  <a:t>, 1 </a:t>
                </a:r>
                <a:r>
                  <a:rPr lang="en-US" dirty="0" err="1"/>
                  <a:t>cụm</a:t>
                </a:r>
                <a:r>
                  <a:rPr lang="en-US" dirty="0"/>
                  <a:t> </a:t>
                </a:r>
                <a:r>
                  <a:rPr lang="en-US" dirty="0" err="1"/>
                  <a:t>có</a:t>
                </a:r>
                <a:r>
                  <a:rPr lang="en-US" dirty="0"/>
                  <a:t> </a:t>
                </a:r>
                <a:r>
                  <a:rPr lang="en-US" dirty="0" err="1"/>
                  <a:t>chứa</a:t>
                </a:r>
                <a:r>
                  <a:rPr lang="en-US" dirty="0"/>
                  <a:t> 1 </a:t>
                </a:r>
                <a:r>
                  <a:rPr lang="en-US" dirty="0" err="1"/>
                  <a:t>điểm</a:t>
                </a:r>
                <a:r>
                  <a:rPr lang="en-US" dirty="0"/>
                  <a:t> </a:t>
                </a:r>
                <a:r>
                  <a:rPr lang="en-US" dirty="0" err="1"/>
                  <a:t>là</a:t>
                </a:r>
                <a:r>
                  <a:rPr lang="en-US" dirty="0"/>
                  <a:t> A(2, 4)</a:t>
                </a:r>
              </a:p>
              <a:p>
                <a:pPr>
                  <a:lnSpc>
                    <a:spcPct val="200000"/>
                  </a:lnSpc>
                </a:pPr>
                <a:r>
                  <a:rPr lang="en-US" dirty="0">
                    <a:sym typeface="Wingdings" panose="05000000000000000000" pitchFamily="2" charset="2"/>
                  </a:rPr>
                  <a:t>	 </a:t>
                </a:r>
                <a14:m>
                  <m:oMath xmlns:m="http://schemas.openxmlformats.org/officeDocument/2006/math">
                    <m:r>
                      <a:rPr lang="en-US" b="0" i="1" smtClean="0">
                        <a:latin typeface="Cambria Math" panose="02040503050406030204" pitchFamily="18" charset="0"/>
                        <a:sym typeface="Wingdings" panose="05000000000000000000" pitchFamily="2" charset="2"/>
                      </a:rPr>
                      <m:t>𝑁</m:t>
                    </m:r>
                    <m:r>
                      <a:rPr lang="en-US" b="0" i="1" smtClean="0">
                        <a:latin typeface="Cambria Math" panose="02040503050406030204" pitchFamily="18" charset="0"/>
                        <a:sym typeface="Wingdings" panose="05000000000000000000" pitchFamily="2" charset="2"/>
                      </a:rPr>
                      <m:t>=1, </m:t>
                    </m:r>
                    <m:r>
                      <a:rPr lang="en-US" b="0" i="1" smtClean="0">
                        <a:latin typeface="Cambria Math" panose="02040503050406030204" pitchFamily="18" charset="0"/>
                        <a:sym typeface="Wingdings" panose="05000000000000000000" pitchFamily="2" charset="2"/>
                      </a:rPr>
                      <m:t>𝐿𝑆</m:t>
                    </m:r>
                    <m:r>
                      <a:rPr lang="en-US" b="0" i="1" smtClean="0">
                        <a:latin typeface="Cambria Math" panose="02040503050406030204" pitchFamily="18" charset="0"/>
                        <a:sym typeface="Wingdings" panose="05000000000000000000" pitchFamily="2" charset="2"/>
                      </a:rPr>
                      <m:t>=</m:t>
                    </m:r>
                    <m:d>
                      <m:dPr>
                        <m:ctrlPr>
                          <a:rPr lang="en-US" b="0" i="1" smtClean="0">
                            <a:latin typeface="Cambria Math" panose="02040503050406030204" pitchFamily="18" charset="0"/>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2, 4</m:t>
                        </m:r>
                      </m:e>
                    </m:d>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𝑆𝑆</m:t>
                    </m:r>
                    <m:r>
                      <a:rPr lang="en-US" b="0" i="1" smtClean="0">
                        <a:latin typeface="Cambria Math" panose="02040503050406030204" pitchFamily="18" charset="0"/>
                        <a:sym typeface="Wingdings" panose="05000000000000000000" pitchFamily="2" charset="2"/>
                      </a:rPr>
                      <m:t>=</m:t>
                    </m:r>
                    <m:d>
                      <m:dPr>
                        <m:ctrlPr>
                          <a:rPr lang="en-US" b="0" i="1" smtClean="0">
                            <a:latin typeface="Cambria Math" panose="02040503050406030204" pitchFamily="18" charset="0"/>
                            <a:sym typeface="Wingdings" panose="05000000000000000000" pitchFamily="2" charset="2"/>
                          </a:rPr>
                        </m:ctrlPr>
                      </m:dPr>
                      <m:e>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2</m:t>
                            </m:r>
                          </m:e>
                          <m:sup>
                            <m:r>
                              <a:rPr lang="en-US" b="0" i="1" smtClean="0">
                                <a:latin typeface="Cambria Math" panose="02040503050406030204" pitchFamily="18" charset="0"/>
                                <a:sym typeface="Wingdings" panose="05000000000000000000" pitchFamily="2" charset="2"/>
                              </a:rPr>
                              <m:t>2</m:t>
                            </m:r>
                          </m:sup>
                        </m:sSup>
                        <m:r>
                          <a:rPr lang="en-US" b="0" i="1" smtClean="0">
                            <a:latin typeface="Cambria Math" panose="02040503050406030204" pitchFamily="18" charset="0"/>
                            <a:sym typeface="Wingdings" panose="05000000000000000000" pitchFamily="2" charset="2"/>
                          </a:rPr>
                          <m:t>, </m:t>
                        </m:r>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4</m:t>
                            </m:r>
                          </m:e>
                          <m:sup>
                            <m:r>
                              <a:rPr lang="en-US" b="0" i="1" smtClean="0">
                                <a:latin typeface="Cambria Math" panose="02040503050406030204" pitchFamily="18" charset="0"/>
                                <a:sym typeface="Wingdings" panose="05000000000000000000" pitchFamily="2" charset="2"/>
                              </a:rPr>
                              <m:t>2</m:t>
                            </m:r>
                          </m:sup>
                        </m:sSup>
                      </m:e>
                    </m:d>
                    <m:r>
                      <a:rPr lang="en-US" b="0" i="1" smtClean="0">
                        <a:latin typeface="Cambria Math" panose="02040503050406030204" pitchFamily="18" charset="0"/>
                        <a:sym typeface="Wingdings" panose="05000000000000000000" pitchFamily="2" charset="2"/>
                      </a:rPr>
                      <m:t>=(4, 16)</m:t>
                    </m:r>
                  </m:oMath>
                </a14:m>
                <a:endParaRPr lang="en-US" dirty="0">
                  <a:sym typeface="Wingdings" panose="05000000000000000000" pitchFamily="2" charset="2"/>
                </a:endParaRPr>
              </a:p>
              <a:p>
                <a:pPr marL="285750" indent="-285750">
                  <a:lnSpc>
                    <a:spcPct val="200000"/>
                  </a:lnSpc>
                  <a:buFont typeface="Arial" panose="020B0604020202020204" pitchFamily="34" charset="0"/>
                  <a:buChar char="•"/>
                </a:pPr>
                <a:r>
                  <a:rPr lang="en-US" dirty="0" err="1">
                    <a:sym typeface="Wingdings" panose="05000000000000000000" pitchFamily="2" charset="2"/>
                  </a:rPr>
                  <a:t>Xác</a:t>
                </a:r>
                <a:r>
                  <a:rPr lang="en-US" dirty="0">
                    <a:sym typeface="Wingdings" panose="05000000000000000000" pitchFamily="2" charset="2"/>
                  </a:rPr>
                  <a:t> </a:t>
                </a:r>
                <a:r>
                  <a:rPr lang="en-US" dirty="0" err="1">
                    <a:sym typeface="Wingdings" panose="05000000000000000000" pitchFamily="2" charset="2"/>
                  </a:rPr>
                  <a:t>định</a:t>
                </a:r>
                <a:r>
                  <a:rPr lang="en-US" dirty="0">
                    <a:sym typeface="Wingdings" panose="05000000000000000000" pitchFamily="2" charset="2"/>
                  </a:rPr>
                  <a:t> </a:t>
                </a:r>
                <a:r>
                  <a:rPr lang="en-US" dirty="0" err="1">
                    <a:sym typeface="Wingdings" panose="05000000000000000000" pitchFamily="2" charset="2"/>
                  </a:rPr>
                  <a:t>giá</a:t>
                </a:r>
                <a:r>
                  <a:rPr lang="en-US" dirty="0">
                    <a:sym typeface="Wingdings" panose="05000000000000000000" pitchFamily="2" charset="2"/>
                  </a:rPr>
                  <a:t> </a:t>
                </a:r>
                <a:r>
                  <a:rPr lang="en-US" dirty="0" err="1">
                    <a:sym typeface="Wingdings" panose="05000000000000000000" pitchFamily="2" charset="2"/>
                  </a:rPr>
                  <a:t>trị</a:t>
                </a:r>
                <a:r>
                  <a:rPr lang="en-US" dirty="0">
                    <a:sym typeface="Wingdings" panose="05000000000000000000" pitchFamily="2" charset="2"/>
                  </a:rPr>
                  <a:t> CF </a:t>
                </a:r>
                <a:r>
                  <a:rPr lang="en-US" dirty="0" err="1">
                    <a:sym typeface="Wingdings" panose="05000000000000000000" pitchFamily="2" charset="2"/>
                  </a:rPr>
                  <a:t>của</a:t>
                </a:r>
                <a:r>
                  <a:rPr lang="en-US" dirty="0">
                    <a:sym typeface="Wingdings" panose="05000000000000000000" pitchFamily="2" charset="2"/>
                  </a:rPr>
                  <a:t> </a:t>
                </a:r>
                <a:r>
                  <a:rPr lang="en-US" dirty="0" err="1">
                    <a:sym typeface="Wingdings" panose="05000000000000000000" pitchFamily="2" charset="2"/>
                  </a:rPr>
                  <a:t>nhiều</a:t>
                </a:r>
                <a:r>
                  <a:rPr lang="en-US" dirty="0">
                    <a:sym typeface="Wingdings" panose="05000000000000000000" pitchFamily="2" charset="2"/>
                  </a:rPr>
                  <a:t> </a:t>
                </a:r>
                <a:r>
                  <a:rPr lang="en-US" dirty="0" err="1">
                    <a:sym typeface="Wingdings" panose="05000000000000000000" pitchFamily="2" charset="2"/>
                  </a:rPr>
                  <a:t>đối</a:t>
                </a:r>
                <a:r>
                  <a:rPr lang="en-US" dirty="0">
                    <a:sym typeface="Wingdings" panose="05000000000000000000" pitchFamily="2" charset="2"/>
                  </a:rPr>
                  <a:t> </a:t>
                </a:r>
                <a:r>
                  <a:rPr lang="en-US" dirty="0" err="1">
                    <a:sym typeface="Wingdings" panose="05000000000000000000" pitchFamily="2" charset="2"/>
                  </a:rPr>
                  <a:t>tượng</a:t>
                </a:r>
                <a:r>
                  <a:rPr lang="en-US" dirty="0">
                    <a:sym typeface="Wingdings" panose="05000000000000000000" pitchFamily="2" charset="2"/>
                  </a:rPr>
                  <a:t> </a:t>
                </a:r>
                <a:r>
                  <a:rPr lang="en-US" dirty="0" err="1">
                    <a:sym typeface="Wingdings" panose="05000000000000000000" pitchFamily="2" charset="2"/>
                  </a:rPr>
                  <a:t>dữ</a:t>
                </a:r>
                <a:r>
                  <a:rPr lang="en-US" dirty="0">
                    <a:sym typeface="Wingdings" panose="05000000000000000000" pitchFamily="2" charset="2"/>
                  </a:rPr>
                  <a:t> </a:t>
                </a:r>
                <a:r>
                  <a:rPr lang="en-US" dirty="0" err="1">
                    <a:sym typeface="Wingdings" panose="05000000000000000000" pitchFamily="2" charset="2"/>
                  </a:rPr>
                  <a:t>liệu</a:t>
                </a:r>
                <a:r>
                  <a:rPr lang="en-US" dirty="0">
                    <a:sym typeface="Wingdings" panose="05000000000000000000" pitchFamily="2" charset="2"/>
                  </a:rPr>
                  <a:t> </a:t>
                </a:r>
                <a:r>
                  <a:rPr lang="en-US" dirty="0" err="1">
                    <a:sym typeface="Wingdings" panose="05000000000000000000" pitchFamily="2" charset="2"/>
                  </a:rPr>
                  <a:t>trong</a:t>
                </a:r>
                <a:r>
                  <a:rPr lang="en-US" dirty="0">
                    <a:sym typeface="Wingdings" panose="05000000000000000000" pitchFamily="2" charset="2"/>
                  </a:rPr>
                  <a:t> </a:t>
                </a:r>
                <a:r>
                  <a:rPr lang="en-US" dirty="0" err="1">
                    <a:sym typeface="Wingdings" panose="05000000000000000000" pitchFamily="2" charset="2"/>
                  </a:rPr>
                  <a:t>cụm</a:t>
                </a:r>
                <a:endParaRPr lang="en-US" dirty="0">
                  <a:sym typeface="Wingdings" panose="05000000000000000000" pitchFamily="2" charset="2"/>
                </a:endParaRPr>
              </a:p>
              <a:p>
                <a:pPr lvl="1">
                  <a:lnSpc>
                    <a:spcPct val="200000"/>
                  </a:lnSpc>
                </a:pPr>
                <a:r>
                  <a:rPr lang="en-US" dirty="0">
                    <a:sym typeface="Wingdings" panose="05000000000000000000" pitchFamily="2" charset="2"/>
                  </a:rPr>
                  <a:t>	</a:t>
                </a:r>
                <a:r>
                  <a:rPr lang="en-US" dirty="0" err="1">
                    <a:sym typeface="Wingdings" panose="05000000000000000000" pitchFamily="2" charset="2"/>
                  </a:rPr>
                  <a:t>Ví</a:t>
                </a:r>
                <a:r>
                  <a:rPr lang="en-US" dirty="0">
                    <a:sym typeface="Wingdings" panose="05000000000000000000" pitchFamily="2" charset="2"/>
                  </a:rPr>
                  <a:t> </a:t>
                </a:r>
                <a:r>
                  <a:rPr lang="en-US" dirty="0" err="1">
                    <a:sym typeface="Wingdings" panose="05000000000000000000" pitchFamily="2" charset="2"/>
                  </a:rPr>
                  <a:t>dụ</a:t>
                </a:r>
                <a:r>
                  <a:rPr lang="en-US" dirty="0">
                    <a:sym typeface="Wingdings" panose="05000000000000000000" pitchFamily="2" charset="2"/>
                  </a:rPr>
                  <a:t>, 1 </a:t>
                </a:r>
                <a:r>
                  <a:rPr lang="en-US" dirty="0" err="1">
                    <a:sym typeface="Wingdings" panose="05000000000000000000" pitchFamily="2" charset="2"/>
                  </a:rPr>
                  <a:t>cụm</a:t>
                </a:r>
                <a:r>
                  <a:rPr lang="en-US" dirty="0">
                    <a:sym typeface="Wingdings" panose="05000000000000000000" pitchFamily="2" charset="2"/>
                  </a:rPr>
                  <a:t> </a:t>
                </a:r>
                <a:r>
                  <a:rPr lang="en-US" dirty="0" err="1">
                    <a:sym typeface="Wingdings" panose="05000000000000000000" pitchFamily="2" charset="2"/>
                  </a:rPr>
                  <a:t>chứa</a:t>
                </a:r>
                <a:r>
                  <a:rPr lang="en-US" dirty="0">
                    <a:sym typeface="Wingdings" panose="05000000000000000000" pitchFamily="2" charset="2"/>
                  </a:rPr>
                  <a:t> 2 </a:t>
                </a:r>
                <a:r>
                  <a:rPr lang="en-US" dirty="0" err="1">
                    <a:sym typeface="Wingdings" panose="05000000000000000000" pitchFamily="2" charset="2"/>
                  </a:rPr>
                  <a:t>điểm</a:t>
                </a:r>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𝐴</m:t>
                    </m:r>
                    <m:d>
                      <m:dPr>
                        <m:ctrlPr>
                          <a:rPr lang="en-US" b="0" i="1" smtClean="0">
                            <a:latin typeface="Cambria Math" panose="02040503050406030204" pitchFamily="18" charset="0"/>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1, 2</m:t>
                        </m:r>
                      </m:e>
                    </m:d>
                    <m:r>
                      <a:rPr lang="en-US" b="0" i="1" smtClean="0">
                        <a:latin typeface="Cambria Math" panose="02040503050406030204" pitchFamily="18" charset="0"/>
                        <a:sym typeface="Wingdings" panose="05000000000000000000" pitchFamily="2" charset="2"/>
                      </a:rPr>
                      <m:t>   </m:t>
                    </m:r>
                    <m:r>
                      <a:rPr lang="en-US" b="0" i="1" smtClean="0">
                        <a:latin typeface="Cambria Math" panose="02040503050406030204" pitchFamily="18" charset="0"/>
                        <a:sym typeface="Wingdings" panose="05000000000000000000" pitchFamily="2" charset="2"/>
                      </a:rPr>
                      <m:t>𝐵</m:t>
                    </m:r>
                    <m:r>
                      <a:rPr lang="en-US" b="0" i="1" smtClean="0">
                        <a:latin typeface="Cambria Math" panose="02040503050406030204" pitchFamily="18" charset="0"/>
                        <a:sym typeface="Wingdings" panose="05000000000000000000" pitchFamily="2" charset="2"/>
                      </a:rPr>
                      <m:t>(2, 2)</m:t>
                    </m:r>
                  </m:oMath>
                </a14:m>
                <a:endParaRPr lang="en-US" dirty="0">
                  <a:sym typeface="Wingdings" panose="05000000000000000000" pitchFamily="2" charset="2"/>
                </a:endParaRPr>
              </a:p>
              <a:p>
                <a:pPr lvl="1">
                  <a:lnSpc>
                    <a:spcPct val="150000"/>
                  </a:lnSpc>
                </a:pPr>
                <a:r>
                  <a:rPr lang="en-US" dirty="0">
                    <a:sym typeface="Wingdings" panose="05000000000000000000" pitchFamily="2" charset="2"/>
                  </a:rPr>
                  <a:t>	 </a:t>
                </a:r>
                <a14:m>
                  <m:oMath xmlns:m="http://schemas.openxmlformats.org/officeDocument/2006/math">
                    <m:r>
                      <a:rPr lang="en-US" b="0" i="1" smtClean="0">
                        <a:latin typeface="Cambria Math" panose="02040503050406030204" pitchFamily="18" charset="0"/>
                        <a:sym typeface="Wingdings" panose="05000000000000000000" pitchFamily="2" charset="2"/>
                      </a:rPr>
                      <m:t>𝑁</m:t>
                    </m:r>
                    <m:r>
                      <a:rPr lang="en-US" b="0" i="1" smtClean="0">
                        <a:latin typeface="Cambria Math" panose="02040503050406030204" pitchFamily="18" charset="0"/>
                        <a:sym typeface="Wingdings" panose="05000000000000000000" pitchFamily="2" charset="2"/>
                      </a:rPr>
                      <m:t>=2</m:t>
                    </m:r>
                  </m:oMath>
                </a14:m>
                <a:endParaRPr lang="en-US" dirty="0">
                  <a:sym typeface="Wingdings" panose="05000000000000000000" pitchFamily="2" charset="2"/>
                </a:endParaRPr>
              </a:p>
              <a:p>
                <a:pPr lvl="1">
                  <a:lnSpc>
                    <a:spcPct val="150000"/>
                  </a:lnSpc>
                </a:pPr>
                <a:r>
                  <a:rPr lang="en-US" dirty="0">
                    <a:sym typeface="Wingdings" panose="05000000000000000000" pitchFamily="2" charset="2"/>
                  </a:rPr>
                  <a:t>	     </a:t>
                </a:r>
                <a14:m>
                  <m:oMath xmlns:m="http://schemas.openxmlformats.org/officeDocument/2006/math">
                    <m:r>
                      <a:rPr lang="en-US" b="0" i="1" smtClean="0">
                        <a:latin typeface="Cambria Math" panose="02040503050406030204" pitchFamily="18" charset="0"/>
                        <a:sym typeface="Wingdings" panose="05000000000000000000" pitchFamily="2" charset="2"/>
                      </a:rPr>
                      <m:t>𝐿𝑆</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𝐴</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𝐵</m:t>
                    </m:r>
                    <m:r>
                      <a:rPr lang="en-US" b="0" i="1" smtClean="0">
                        <a:latin typeface="Cambria Math" panose="02040503050406030204" pitchFamily="18" charset="0"/>
                        <a:sym typeface="Wingdings" panose="05000000000000000000" pitchFamily="2" charset="2"/>
                      </a:rPr>
                      <m:t>=</m:t>
                    </m:r>
                    <m:d>
                      <m:dPr>
                        <m:ctrlPr>
                          <a:rPr lang="en-US" b="0" i="1" smtClean="0">
                            <a:latin typeface="Cambria Math" panose="02040503050406030204" pitchFamily="18" charset="0"/>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1+2,  2+2</m:t>
                        </m:r>
                      </m:e>
                    </m:d>
                    <m:r>
                      <a:rPr lang="en-US" b="0" i="1" smtClean="0">
                        <a:latin typeface="Cambria Math" panose="02040503050406030204" pitchFamily="18" charset="0"/>
                        <a:sym typeface="Wingdings" panose="05000000000000000000" pitchFamily="2" charset="2"/>
                      </a:rPr>
                      <m:t>=(3, 4)</m:t>
                    </m:r>
                  </m:oMath>
                </a14:m>
                <a:endParaRPr lang="en-US" dirty="0">
                  <a:sym typeface="Wingdings" panose="05000000000000000000" pitchFamily="2" charset="2"/>
                </a:endParaRPr>
              </a:p>
              <a:p>
                <a:pPr lvl="1">
                  <a:lnSpc>
                    <a:spcPct val="150000"/>
                  </a:lnSpc>
                </a:pPr>
                <a:r>
                  <a:rPr lang="en-US" dirty="0">
                    <a:sym typeface="Wingdings" panose="05000000000000000000" pitchFamily="2" charset="2"/>
                  </a:rPr>
                  <a:t>  	     </a:t>
                </a:r>
                <a14:m>
                  <m:oMath xmlns:m="http://schemas.openxmlformats.org/officeDocument/2006/math">
                    <m:r>
                      <m:rPr>
                        <m:sty m:val="p"/>
                      </m:rPr>
                      <a:rPr lang="en-US" b="0" i="0" smtClean="0">
                        <a:latin typeface="Cambria Math" panose="02040503050406030204" pitchFamily="18" charset="0"/>
                        <a:sym typeface="Wingdings" panose="05000000000000000000" pitchFamily="2" charset="2"/>
                      </a:rPr>
                      <m:t>SS</m:t>
                    </m:r>
                    <m:r>
                      <a:rPr lang="en-US" b="0" i="0" smtClean="0">
                        <a:latin typeface="Cambria Math" panose="02040503050406030204" pitchFamily="18" charset="0"/>
                        <a:sym typeface="Wingdings" panose="05000000000000000000" pitchFamily="2" charset="2"/>
                      </a:rPr>
                      <m:t>=</m:t>
                    </m:r>
                    <m:sSup>
                      <m:sSupPr>
                        <m:ctrlPr>
                          <a:rPr lang="en-US"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𝐴</m:t>
                        </m:r>
                      </m:e>
                      <m:sup>
                        <m:r>
                          <a:rPr lang="en-US" b="0" i="1" smtClean="0">
                            <a:latin typeface="Cambria Math" panose="02040503050406030204" pitchFamily="18" charset="0"/>
                            <a:sym typeface="Wingdings" panose="05000000000000000000" pitchFamily="2" charset="2"/>
                          </a:rPr>
                          <m:t>2</m:t>
                        </m:r>
                      </m:sup>
                    </m:sSup>
                    <m:r>
                      <a:rPr lang="en-US" b="0" i="1" smtClean="0">
                        <a:latin typeface="Cambria Math" panose="02040503050406030204" pitchFamily="18" charset="0"/>
                        <a:sym typeface="Wingdings" panose="05000000000000000000" pitchFamily="2" charset="2"/>
                      </a:rPr>
                      <m:t>+</m:t>
                    </m:r>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𝐵</m:t>
                        </m:r>
                      </m:e>
                      <m:sup>
                        <m:r>
                          <a:rPr lang="en-US" b="0" i="1" smtClean="0">
                            <a:latin typeface="Cambria Math" panose="02040503050406030204" pitchFamily="18" charset="0"/>
                            <a:sym typeface="Wingdings" panose="05000000000000000000" pitchFamily="2" charset="2"/>
                          </a:rPr>
                          <m:t>2</m:t>
                        </m:r>
                      </m:sup>
                    </m:sSup>
                    <m:r>
                      <a:rPr lang="en-US" b="0" i="0" smtClean="0">
                        <a:latin typeface="Cambria Math" panose="02040503050406030204" pitchFamily="18" charset="0"/>
                        <a:sym typeface="Wingdings" panose="05000000000000000000" pitchFamily="2" charset="2"/>
                      </a:rPr>
                      <m:t>=</m:t>
                    </m:r>
                    <m:d>
                      <m:dPr>
                        <m:ctrlPr>
                          <a:rPr lang="en-US" b="0" i="1" smtClean="0">
                            <a:latin typeface="Cambria Math" panose="02040503050406030204" pitchFamily="18" charset="0"/>
                            <a:sym typeface="Wingdings" panose="05000000000000000000" pitchFamily="2" charset="2"/>
                          </a:rPr>
                        </m:ctrlPr>
                      </m:dPr>
                      <m:e>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1</m:t>
                            </m:r>
                          </m:e>
                          <m:sup>
                            <m:r>
                              <a:rPr lang="en-US" b="0" i="1" smtClean="0">
                                <a:latin typeface="Cambria Math" panose="02040503050406030204" pitchFamily="18" charset="0"/>
                                <a:sym typeface="Wingdings" panose="05000000000000000000" pitchFamily="2" charset="2"/>
                              </a:rPr>
                              <m:t>2</m:t>
                            </m:r>
                          </m:sup>
                        </m:sSup>
                        <m:r>
                          <a:rPr lang="en-US" b="0" i="1" smtClean="0">
                            <a:latin typeface="Cambria Math" panose="02040503050406030204" pitchFamily="18" charset="0"/>
                            <a:sym typeface="Wingdings" panose="05000000000000000000" pitchFamily="2" charset="2"/>
                          </a:rPr>
                          <m:t>, </m:t>
                        </m:r>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2</m:t>
                            </m:r>
                          </m:e>
                          <m:sup>
                            <m:r>
                              <a:rPr lang="en-US" b="0" i="1" smtClean="0">
                                <a:latin typeface="Cambria Math" panose="02040503050406030204" pitchFamily="18" charset="0"/>
                                <a:sym typeface="Wingdings" panose="05000000000000000000" pitchFamily="2" charset="2"/>
                              </a:rPr>
                              <m:t>2</m:t>
                            </m:r>
                          </m:sup>
                        </m:sSup>
                      </m:e>
                    </m:d>
                    <m:r>
                      <a:rPr lang="en-US" b="0" i="0" smtClean="0">
                        <a:latin typeface="Cambria Math" panose="02040503050406030204" pitchFamily="18" charset="0"/>
                        <a:sym typeface="Wingdings" panose="05000000000000000000" pitchFamily="2" charset="2"/>
                      </a:rPr>
                      <m:t>+(</m:t>
                    </m:r>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2</m:t>
                        </m:r>
                      </m:e>
                      <m:sup>
                        <m:r>
                          <a:rPr lang="en-US" b="0" i="1" smtClean="0">
                            <a:latin typeface="Cambria Math" panose="02040503050406030204" pitchFamily="18" charset="0"/>
                            <a:sym typeface="Wingdings" panose="05000000000000000000" pitchFamily="2" charset="2"/>
                          </a:rPr>
                          <m:t>2</m:t>
                        </m:r>
                      </m:sup>
                    </m:sSup>
                    <m:r>
                      <a:rPr lang="en-US" b="0" i="1" smtClean="0">
                        <a:latin typeface="Cambria Math" panose="02040503050406030204" pitchFamily="18" charset="0"/>
                        <a:sym typeface="Wingdings" panose="05000000000000000000" pitchFamily="2" charset="2"/>
                      </a:rPr>
                      <m:t>,</m:t>
                    </m:r>
                    <m:r>
                      <a:rPr lang="en-US" b="0" i="0" smtClean="0">
                        <a:latin typeface="Cambria Math" panose="02040503050406030204" pitchFamily="18" charset="0"/>
                        <a:sym typeface="Wingdings" panose="05000000000000000000" pitchFamily="2" charset="2"/>
                      </a:rPr>
                      <m:t> </m:t>
                    </m:r>
                    <m:sSup>
                      <m:sSupPr>
                        <m:ctrlPr>
                          <a:rPr lang="en-US" b="0" i="1" smtClean="0">
                            <a:latin typeface="Cambria Math" panose="02040503050406030204" pitchFamily="18" charset="0"/>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2</m:t>
                        </m:r>
                      </m:e>
                      <m:sup>
                        <m:r>
                          <a:rPr lang="en-US" b="0" i="1" smtClean="0">
                            <a:latin typeface="Cambria Math" panose="02040503050406030204" pitchFamily="18" charset="0"/>
                            <a:sym typeface="Wingdings" panose="05000000000000000000" pitchFamily="2" charset="2"/>
                          </a:rPr>
                          <m:t>2</m:t>
                        </m:r>
                      </m:sup>
                    </m:sSup>
                    <m:r>
                      <a:rPr lang="en-US" b="0" i="0" smtClean="0">
                        <a:latin typeface="Cambria Math" panose="02040503050406030204" pitchFamily="18" charset="0"/>
                        <a:sym typeface="Wingdings" panose="05000000000000000000" pitchFamily="2" charset="2"/>
                      </a:rPr>
                      <m:t>)=</m:t>
                    </m:r>
                    <m:d>
                      <m:dPr>
                        <m:ctrlPr>
                          <a:rPr lang="en-US" b="0" i="1" smtClean="0">
                            <a:latin typeface="Cambria Math" panose="02040503050406030204" pitchFamily="18" charset="0"/>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1+4,  4+</m:t>
                        </m:r>
                        <m:r>
                          <a:rPr lang="en-US" b="0" i="0" smtClean="0">
                            <a:latin typeface="Cambria Math" panose="02040503050406030204" pitchFamily="18" charset="0"/>
                            <a:sym typeface="Wingdings" panose="05000000000000000000" pitchFamily="2" charset="2"/>
                          </a:rPr>
                          <m:t>4</m:t>
                        </m:r>
                      </m:e>
                    </m:d>
                    <m:r>
                      <a:rPr lang="en-US" b="0" i="0" smtClean="0">
                        <a:latin typeface="Cambria Math" panose="02040503050406030204" pitchFamily="18" charset="0"/>
                        <a:sym typeface="Wingdings" panose="05000000000000000000" pitchFamily="2" charset="2"/>
                      </a:rPr>
                      <m:t>=(5, 8)</m:t>
                    </m:r>
                  </m:oMath>
                </a14:m>
                <a:endParaRPr lang="en-US" dirty="0"/>
              </a:p>
            </p:txBody>
          </p:sp>
        </mc:Choice>
        <mc:Fallback xmlns="">
          <p:sp>
            <p:nvSpPr>
              <p:cNvPr id="2" name="TextBox 1">
                <a:extLst>
                  <a:ext uri="{FF2B5EF4-FFF2-40B4-BE49-F238E27FC236}">
                    <a16:creationId xmlns:a16="http://schemas.microsoft.com/office/drawing/2014/main" id="{31A30992-9187-4006-92D1-F205CB4A0FE9}"/>
                  </a:ext>
                </a:extLst>
              </p:cNvPr>
              <p:cNvSpPr txBox="1">
                <a:spLocks noRot="1" noChangeAspect="1" noMove="1" noResize="1" noEditPoints="1" noAdjustHandles="1" noChangeArrowheads="1" noChangeShapeType="1" noTextEdit="1"/>
              </p:cNvSpPr>
              <p:nvPr/>
            </p:nvSpPr>
            <p:spPr>
              <a:xfrm>
                <a:off x="865238" y="934066"/>
                <a:ext cx="8888361" cy="4063998"/>
              </a:xfrm>
              <a:prstGeom prst="rect">
                <a:avLst/>
              </a:prstGeom>
              <a:blipFill>
                <a:blip r:embed="rId5"/>
                <a:stretch>
                  <a:fillRect l="-480" b="-450"/>
                </a:stretch>
              </a:blipFill>
            </p:spPr>
            <p:txBody>
              <a:bodyPr/>
              <a:lstStyle/>
              <a:p>
                <a:r>
                  <a:rPr lang="en-US">
                    <a:noFill/>
                  </a:rPr>
                  <a:t> </a:t>
                </a:r>
              </a:p>
            </p:txBody>
          </p:sp>
        </mc:Fallback>
      </mc:AlternateContent>
    </p:spTree>
    <p:extLst>
      <p:ext uri="{BB962C8B-B14F-4D97-AF65-F5344CB8AC3E}">
        <p14:creationId xmlns:p14="http://schemas.microsoft.com/office/powerpoint/2010/main" val="11774445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TIFY - Financial - Light">
      <a:dk1>
        <a:srgbClr val="10132B"/>
      </a:dk1>
      <a:lt1>
        <a:srgbClr val="FFFFFF"/>
      </a:lt1>
      <a:dk2>
        <a:srgbClr val="212459"/>
      </a:dk2>
      <a:lt2>
        <a:srgbClr val="EAF6FF"/>
      </a:lt2>
      <a:accent1>
        <a:srgbClr val="29A3F7"/>
      </a:accent1>
      <a:accent2>
        <a:srgbClr val="2B2E6E"/>
      </a:accent2>
      <a:accent3>
        <a:srgbClr val="CCB796"/>
      </a:accent3>
      <a:accent4>
        <a:srgbClr val="FBA239"/>
      </a:accent4>
      <a:accent5>
        <a:srgbClr val="F53C4B"/>
      </a:accent5>
      <a:accent6>
        <a:srgbClr val="555B6C"/>
      </a:accent6>
      <a:hlink>
        <a:srgbClr val="F9A145"/>
      </a:hlink>
      <a:folHlink>
        <a:srgbClr val="F2404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1976</TotalTime>
  <Words>2270</Words>
  <Application>Microsoft Office PowerPoint</Application>
  <PresentationFormat>Widescreen</PresentationFormat>
  <Paragraphs>210</Paragraphs>
  <Slides>48</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Calibri</vt:lpstr>
      <vt:lpstr>Calibri Light</vt:lpstr>
      <vt:lpstr>Cambria Math</vt:lpstr>
      <vt:lpstr>Dosis Medium</vt:lpstr>
      <vt:lpstr>Nunito</vt:lpstr>
      <vt:lpstr>Open Sans</vt:lpstr>
      <vt:lpstr>Quicksand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Tung Son Nguyen</cp:lastModifiedBy>
  <cp:revision>91</cp:revision>
  <dcterms:created xsi:type="dcterms:W3CDTF">2018-12-21T22:04:22Z</dcterms:created>
  <dcterms:modified xsi:type="dcterms:W3CDTF">2022-07-19T02:26:40Z</dcterms:modified>
</cp:coreProperties>
</file>